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279" r:id="rId2"/>
    <p:sldId id="293" r:id="rId3"/>
    <p:sldId id="304" r:id="rId4"/>
    <p:sldId id="305" r:id="rId5"/>
    <p:sldId id="308" r:id="rId6"/>
    <p:sldId id="306" r:id="rId7"/>
    <p:sldId id="307" r:id="rId8"/>
    <p:sldId id="309" r:id="rId9"/>
    <p:sldId id="303" r:id="rId10"/>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722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464"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86" d="100"/>
          <a:sy n="86" d="100"/>
        </p:scale>
        <p:origin x="-376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3.jpe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654278E-95BA-4DF9-A3D4-37DD757F50DD}" type="slidenum">
              <a:rPr lang="nl-NL" sz="1000" smtClean="0">
                <a:latin typeface="Verdana" pitchFamily="34" charset="0"/>
                <a:ea typeface="Verdana" pitchFamily="34" charset="0"/>
                <a:cs typeface="Verdana" pitchFamily="34" charset="0"/>
              </a:rPr>
              <a:pPr/>
              <a:t>‹#›</a:t>
            </a:fld>
            <a:endParaRPr lang="nl-NL" sz="1000">
              <a:latin typeface="Verdana" pitchFamily="34" charset="0"/>
              <a:ea typeface="Verdana" pitchFamily="34" charset="0"/>
              <a:cs typeface="Verdana" pitchFamily="34" charset="0"/>
            </a:endParaRPr>
          </a:p>
        </p:txBody>
      </p:sp>
      <p:pic>
        <p:nvPicPr>
          <p:cNvPr id="6" name="Afbeelding 5" descr="P:\H\Helder werkt\King\130131 Kingsjablonen update\werkdocumenten\KING Logo met naambeeld.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7176" y="35496"/>
            <a:ext cx="1085600" cy="544407"/>
          </a:xfrm>
          <a:prstGeom prst="rect">
            <a:avLst/>
          </a:prstGeom>
          <a:noFill/>
          <a:ln>
            <a:noFill/>
          </a:ln>
        </p:spPr>
      </p:pic>
    </p:spTree>
    <p:extLst>
      <p:ext uri="{BB962C8B-B14F-4D97-AF65-F5344CB8AC3E}">
        <p14:creationId xmlns:p14="http://schemas.microsoft.com/office/powerpoint/2010/main" val="37956771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E47B12-AD08-462D-980E-2132932ACC28}" type="datetimeFigureOut">
              <a:rPr lang="nl-NL" smtClean="0"/>
              <a:pPr/>
              <a:t>28-11-13</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67C1CD-2B30-4655-B66C-F92B41C98069}" type="slidenum">
              <a:rPr lang="nl-NL" smtClean="0"/>
              <a:pPr/>
              <a:t>‹#›</a:t>
            </a:fld>
            <a:endParaRPr lang="nl-NL"/>
          </a:p>
        </p:txBody>
      </p:sp>
    </p:spTree>
    <p:extLst>
      <p:ext uri="{BB962C8B-B14F-4D97-AF65-F5344CB8AC3E}">
        <p14:creationId xmlns:p14="http://schemas.microsoft.com/office/powerpoint/2010/main" val="3675682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b="1" kern="1200" dirty="0" smtClean="0">
                <a:solidFill>
                  <a:schemeClr val="tx1"/>
                </a:solidFill>
                <a:effectLst/>
                <a:latin typeface="+mn-lt"/>
                <a:ea typeface="+mn-ea"/>
                <a:cs typeface="+mn-cs"/>
              </a:rPr>
              <a:t>Vooraf</a:t>
            </a:r>
            <a:r>
              <a:rPr lang="nl-NL" sz="1200" kern="1200" dirty="0" smtClean="0">
                <a:solidFill>
                  <a:schemeClr val="tx1"/>
                </a:solidFill>
                <a:effectLst/>
                <a:latin typeface="+mn-lt"/>
                <a:ea typeface="+mn-ea"/>
                <a:cs typeface="+mn-cs"/>
              </a:rPr>
              <a:t>: Decentraliseren betekent kortweg dat de uitvoering van en verantwoordelijkheid voor diverse wetten en regels wordt verplaatst van een hogere bestuurslaag naar een lagere bestuurslaag (zoals van provincie naar gemeente of van Rijk naar gemeente) met de verwachting dat betere resultaten en een betere inzet van mensen en middelen worden bereikt.</a:t>
            </a:r>
            <a:endParaRPr lang="en-US" sz="1200" kern="1200" dirty="0" smtClean="0">
              <a:solidFill>
                <a:schemeClr val="tx1"/>
              </a:solidFill>
              <a:effectLst/>
              <a:latin typeface="+mn-lt"/>
              <a:ea typeface="+mn-ea"/>
              <a:cs typeface="+mn-cs"/>
            </a:endParaRPr>
          </a:p>
          <a:p>
            <a:r>
              <a:rPr lang="nl-NL" sz="1200" u="sng" kern="1200" dirty="0" smtClean="0">
                <a:solidFill>
                  <a:schemeClr val="tx1"/>
                </a:solidFill>
                <a:effectLst/>
                <a:latin typeface="+mn-lt"/>
                <a:ea typeface="+mn-ea"/>
                <a:cs typeface="+mn-cs"/>
              </a:rPr>
              <a:t>Samenhang</a:t>
            </a:r>
            <a:endParaRPr lang="en-US" sz="1200" kern="1200" dirty="0" smtClean="0">
              <a:solidFill>
                <a:schemeClr val="tx1"/>
              </a:solidFill>
              <a:effectLst/>
              <a:latin typeface="+mn-lt"/>
              <a:ea typeface="+mn-ea"/>
              <a:cs typeface="+mn-cs"/>
            </a:endParaRPr>
          </a:p>
          <a:p>
            <a:r>
              <a:rPr lang="nl-NL" sz="1200" u="none" strike="noStrike"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Het kabinet heeft voor ogen dat gemeenten straks integraal gaan werken, vanuit de gedachte </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‘één gezin, één plan, één regisseur’. Daarachter zit het besef dat veel problemen binnen gezinnen veelal met elkaar samenhangen of samenvallen (denk aan schulden en opvoedkundige problemen). Die problemen moeten dan ook in samenhang worden aangepakt en niet langer  -  zoals nu inderdaad wel het geval is – door een heel peloton hulpverleners binnen het gezin  die van elkaars inspanningen niet afweten. Zie daar: VISD.</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A67C1CD-2B30-4655-B66C-F92B41C98069}" type="slidenum">
              <a:rPr lang="nl-NL" smtClean="0"/>
              <a:pPr/>
              <a:t>1</a:t>
            </a:fld>
            <a:endParaRPr lang="nl-NL"/>
          </a:p>
        </p:txBody>
      </p:sp>
    </p:spTree>
    <p:extLst>
      <p:ext uri="{BB962C8B-B14F-4D97-AF65-F5344CB8AC3E}">
        <p14:creationId xmlns:p14="http://schemas.microsoft.com/office/powerpoint/2010/main" val="3992093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w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w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
        <p:nvSpPr>
          <p:cNvPr id="3077" name="Rectangle 5"/>
          <p:cNvSpPr>
            <a:spLocks noGrp="1" noChangeArrowheads="1"/>
          </p:cNvSpPr>
          <p:nvPr>
            <p:ph type="dt" sz="half" idx="2"/>
          </p:nvPr>
        </p:nvSpPr>
        <p:spPr>
          <a:xfrm>
            <a:off x="3492500" y="6019800"/>
            <a:ext cx="2592388" cy="360363"/>
          </a:xfrm>
        </p:spPr>
        <p:txBody>
          <a:bodyPr/>
          <a:lstStyle>
            <a:lvl1pPr>
              <a:defRPr/>
            </a:lvl1pPr>
          </a:lstStyle>
          <a:p>
            <a:endParaRPr lang="nl-NL" dirty="0"/>
          </a:p>
        </p:txBody>
      </p:sp>
      <p:sp>
        <p:nvSpPr>
          <p:cNvPr id="3078" name="Rectangle 6"/>
          <p:cNvSpPr>
            <a:spLocks noGrp="1" noChangeArrowheads="1"/>
          </p:cNvSpPr>
          <p:nvPr>
            <p:ph type="ftr" sz="quarter" idx="3"/>
          </p:nvPr>
        </p:nvSpPr>
        <p:spPr>
          <a:xfrm>
            <a:off x="250825" y="6021388"/>
            <a:ext cx="2895600" cy="360362"/>
          </a:xfrm>
        </p:spPr>
        <p:txBody>
          <a:bodyPr/>
          <a:lstStyle>
            <a:lvl1pPr>
              <a:defRPr/>
            </a:lvl1pPr>
          </a:lstStyle>
          <a:p>
            <a:endParaRPr lang="nl-NL" dirty="0"/>
          </a:p>
        </p:txBody>
      </p:sp>
      <p:grpSp>
        <p:nvGrpSpPr>
          <p:cNvPr id="4" name="Groep 3"/>
          <p:cNvGrpSpPr/>
          <p:nvPr userDrawn="1"/>
        </p:nvGrpSpPr>
        <p:grpSpPr>
          <a:xfrm>
            <a:off x="1" y="261607"/>
            <a:ext cx="9143999" cy="6341599"/>
            <a:chOff x="1" y="261607"/>
            <a:chExt cx="9143999" cy="6341599"/>
          </a:xfrm>
        </p:grpSpPr>
        <p:pic>
          <p:nvPicPr>
            <p:cNvPr id="6" name="Afbeelding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auto">
            <a:xfrm>
              <a:off x="360000" y="261607"/>
              <a:ext cx="1296000" cy="648000"/>
            </a:xfrm>
            <a:prstGeom prst="rect">
              <a:avLst/>
            </a:prstGeom>
            <a:noFill/>
            <a:ln>
              <a:noFill/>
            </a:ln>
          </p:spPr>
        </p:pic>
        <p:grpSp>
          <p:nvGrpSpPr>
            <p:cNvPr id="9" name="Groep 8"/>
            <p:cNvGrpSpPr/>
            <p:nvPr userDrawn="1"/>
          </p:nvGrpSpPr>
          <p:grpSpPr>
            <a:xfrm>
              <a:off x="1" y="5940000"/>
              <a:ext cx="9143999" cy="663206"/>
              <a:chOff x="1" y="5940000"/>
              <a:chExt cx="9143999" cy="663206"/>
            </a:xfrm>
          </p:grpSpPr>
          <p:sp>
            <p:nvSpPr>
              <p:cNvPr id="10" name="Rechthoek 9"/>
              <p:cNvSpPr/>
              <p:nvPr userDrawn="1"/>
            </p:nvSpPr>
            <p:spPr bwMode="auto">
              <a:xfrm>
                <a:off x="195263" y="6237312"/>
                <a:ext cx="8948737" cy="365894"/>
              </a:xfrm>
              <a:prstGeom prst="rect">
                <a:avLst/>
              </a:prstGeom>
              <a:gradFill>
                <a:gsLst>
                  <a:gs pos="0">
                    <a:schemeClr val="tx2"/>
                  </a:gs>
                  <a:gs pos="0">
                    <a:schemeClr val="tx2"/>
                  </a:gs>
                  <a:gs pos="100000">
                    <a:schemeClr val="accent2"/>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rgbClr val="000000"/>
                  </a:solidFill>
                  <a:effectLst/>
                  <a:latin typeface="Arial" charset="0"/>
                  <a:ea typeface="ＭＳ Ｐゴシック" charset="0"/>
                  <a:cs typeface="Arial" charset="0"/>
                </a:endParaRPr>
              </a:p>
            </p:txBody>
          </p:sp>
          <p:sp>
            <p:nvSpPr>
              <p:cNvPr id="11" name="Rechthoek 10"/>
              <p:cNvSpPr/>
              <p:nvPr userDrawn="1"/>
            </p:nvSpPr>
            <p:spPr bwMode="auto">
              <a:xfrm>
                <a:off x="1" y="5940000"/>
                <a:ext cx="9143999" cy="540000"/>
              </a:xfrm>
              <a:prstGeom prst="rect">
                <a:avLst/>
              </a:prstGeom>
              <a:gradFill flip="none" rotWithShape="1">
                <a:gsLst>
                  <a:gs pos="0">
                    <a:schemeClr val="accent2"/>
                  </a:gs>
                  <a:gs pos="100000">
                    <a:schemeClr val="accent2">
                      <a:lumMod val="40000"/>
                      <a:lumOff val="60000"/>
                    </a:schemeClr>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rgbClr val="000000"/>
                  </a:solidFill>
                  <a:effectLst/>
                  <a:latin typeface="Arial" charset="0"/>
                  <a:ea typeface="ＭＳ Ｐゴシック" charset="0"/>
                  <a:cs typeface="Arial" charset="0"/>
                </a:endParaRPr>
              </a:p>
            </p:txBody>
          </p:sp>
        </p:grpSp>
      </p:gr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1260000"/>
            <a:ext cx="2952000" cy="1152000"/>
          </a:xfrm>
        </p:spPr>
        <p:txBody>
          <a:bodyPr anchor="b"/>
          <a:lstStyle>
            <a:lvl1pPr algn="l">
              <a:defRPr sz="2400" b="1"/>
            </a:lvl1pPr>
          </a:lstStyle>
          <a:p>
            <a:r>
              <a:rPr lang="nl-NL" smtClean="0"/>
              <a:t>Klik om de stijl te bewerken</a:t>
            </a:r>
            <a:endParaRPr lang="nl-NL" dirty="0"/>
          </a:p>
        </p:txBody>
      </p:sp>
      <p:sp>
        <p:nvSpPr>
          <p:cNvPr id="3" name="Tijdelijke aanduiding voor inhoud 2"/>
          <p:cNvSpPr>
            <a:spLocks noGrp="1"/>
          </p:cNvSpPr>
          <p:nvPr>
            <p:ph idx="1"/>
          </p:nvPr>
        </p:nvSpPr>
        <p:spPr>
          <a:xfrm>
            <a:off x="3780000" y="273051"/>
            <a:ext cx="4644000" cy="5604221"/>
          </a:xfrm>
        </p:spPr>
        <p:txBody>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tekst 3"/>
          <p:cNvSpPr>
            <a:spLocks noGrp="1"/>
          </p:cNvSpPr>
          <p:nvPr>
            <p:ph type="body" sz="half" idx="2"/>
          </p:nvPr>
        </p:nvSpPr>
        <p:spPr>
          <a:xfrm>
            <a:off x="720000" y="2412000"/>
            <a:ext cx="2952000" cy="346527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4AB25184-5A55-6444-9BCB-62EB761A0FBB}" type="slidenum">
              <a:rPr lang="nl-NL"/>
              <a:pPr/>
              <a:t>‹#›</a:t>
            </a:fld>
            <a:endParaRPr lang="nl-NL"/>
          </a:p>
        </p:txBody>
      </p:sp>
    </p:spTree>
    <p:extLst>
      <p:ext uri="{BB962C8B-B14F-4D97-AF65-F5344CB8AC3E}">
        <p14:creationId xmlns:p14="http://schemas.microsoft.com/office/powerpoint/2010/main" val="881926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20000" y="4680000"/>
            <a:ext cx="7704000" cy="484710"/>
          </a:xfrm>
        </p:spPr>
        <p:txBody>
          <a:bodyPr wrap="none" anchor="ctr" anchorCtr="0"/>
          <a:lstStyle>
            <a:lvl1pPr algn="ctr">
              <a:defRPr sz="2400" b="1"/>
            </a:lvl1pPr>
          </a:lstStyle>
          <a:p>
            <a:r>
              <a:rPr lang="nl-NL" smtClean="0"/>
              <a:t>Klik om de stijl te bewerken</a:t>
            </a:r>
            <a:endParaRPr lang="nl-NL" dirty="0"/>
          </a:p>
        </p:txBody>
      </p:sp>
      <p:sp>
        <p:nvSpPr>
          <p:cNvPr id="3" name="Tijdelijke aanduiding voor afbeelding 2"/>
          <p:cNvSpPr>
            <a:spLocks noGrp="1"/>
          </p:cNvSpPr>
          <p:nvPr>
            <p:ph type="pic" idx="1"/>
          </p:nvPr>
        </p:nvSpPr>
        <p:spPr>
          <a:xfrm>
            <a:off x="1800000" y="324000"/>
            <a:ext cx="6624000" cy="4284000"/>
          </a:xfrm>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dirty="0"/>
          </a:p>
        </p:txBody>
      </p:sp>
      <p:sp>
        <p:nvSpPr>
          <p:cNvPr id="4" name="Tijdelijke aanduiding voor tekst 3"/>
          <p:cNvSpPr>
            <a:spLocks noGrp="1"/>
          </p:cNvSpPr>
          <p:nvPr>
            <p:ph type="body" sz="half" idx="2" hasCustomPrompt="1"/>
          </p:nvPr>
        </p:nvSpPr>
        <p:spPr>
          <a:xfrm>
            <a:off x="720000" y="5151314"/>
            <a:ext cx="7704000" cy="725958"/>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Klik</a:t>
            </a:r>
            <a:r>
              <a:rPr lang="en-US" dirty="0" smtClean="0"/>
              <a:t> </a:t>
            </a:r>
            <a:r>
              <a:rPr lang="en-US" dirty="0" err="1" smtClean="0"/>
              <a:t>om</a:t>
            </a:r>
            <a:r>
              <a:rPr lang="en-US" dirty="0" smtClean="0"/>
              <a:t> de </a:t>
            </a:r>
            <a:r>
              <a:rPr lang="en-US" dirty="0" err="1" smtClean="0"/>
              <a:t>tekststijl</a:t>
            </a:r>
            <a:r>
              <a:rPr lang="en-US" dirty="0" smtClean="0"/>
              <a:t> van het model </a:t>
            </a:r>
            <a:r>
              <a:rPr lang="en-US" dirty="0" err="1" smtClean="0"/>
              <a:t>te</a:t>
            </a:r>
            <a:r>
              <a:rPr lang="en-US" dirty="0" smtClean="0"/>
              <a:t> </a:t>
            </a:r>
            <a:r>
              <a:rPr lang="en-US" dirty="0" err="1" smtClean="0"/>
              <a:t>bewerken</a:t>
            </a:r>
            <a:endParaRPr lang="en-US" dirty="0" smtClean="0"/>
          </a:p>
          <a:p>
            <a:pPr lvl="0"/>
            <a:r>
              <a:rPr lang="en-US" dirty="0" err="1" smtClean="0"/>
              <a:t>ww</a:t>
            </a:r>
            <a:endParaRPr lang="en-US" dirty="0" smtClean="0"/>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7174AFA5-A12D-9246-B72F-BDD799BE8511}" type="slidenum">
              <a:rPr lang="nl-NL"/>
              <a:pPr/>
              <a:t>‹#›</a:t>
            </a:fld>
            <a:endParaRPr lang="nl-NL"/>
          </a:p>
        </p:txBody>
      </p:sp>
    </p:spTree>
    <p:extLst>
      <p:ext uri="{BB962C8B-B14F-4D97-AF65-F5344CB8AC3E}">
        <p14:creationId xmlns:p14="http://schemas.microsoft.com/office/powerpoint/2010/main" val="22413559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8D1E0182-18D6-8645-A657-13119BDBAE00}" type="slidenum">
              <a:rPr lang="nl-NL"/>
              <a:pPr/>
              <a:t>‹#›</a:t>
            </a:fld>
            <a:endParaRPr lang="nl-NL"/>
          </a:p>
        </p:txBody>
      </p:sp>
    </p:spTree>
    <p:extLst>
      <p:ext uri="{BB962C8B-B14F-4D97-AF65-F5344CB8AC3E}">
        <p14:creationId xmlns:p14="http://schemas.microsoft.com/office/powerpoint/2010/main" val="19743683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7128424" y="540000"/>
            <a:ext cx="1260000" cy="5292000"/>
          </a:xfrm>
        </p:spPr>
        <p:txBody>
          <a:bodyPr vert="eaVert"/>
          <a:lstStyle/>
          <a:p>
            <a:r>
              <a:rPr lang="nl-NL" smtClean="0"/>
              <a:t>Klik om de stijl te bewerken</a:t>
            </a:r>
            <a:endParaRPr lang="nl-NL" dirty="0"/>
          </a:p>
        </p:txBody>
      </p:sp>
      <p:sp>
        <p:nvSpPr>
          <p:cNvPr id="3" name="Tijdelijke aanduiding voor verticale tekst 2"/>
          <p:cNvSpPr>
            <a:spLocks noGrp="1"/>
          </p:cNvSpPr>
          <p:nvPr>
            <p:ph type="body" orient="vert" idx="1"/>
          </p:nvPr>
        </p:nvSpPr>
        <p:spPr>
          <a:xfrm>
            <a:off x="720000" y="540000"/>
            <a:ext cx="6300272" cy="52920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0FF7D22F-3BC9-394B-8621-F2B4A73ABC37}" type="slidenum">
              <a:rPr lang="nl-NL"/>
              <a:pPr/>
              <a:t>‹#›</a:t>
            </a:fld>
            <a:endParaRPr lang="nl-NL"/>
          </a:p>
        </p:txBody>
      </p:sp>
    </p:spTree>
    <p:extLst>
      <p:ext uri="{BB962C8B-B14F-4D97-AF65-F5344CB8AC3E}">
        <p14:creationId xmlns:p14="http://schemas.microsoft.com/office/powerpoint/2010/main" val="1643663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BD2E044F-0D5E-E942-AFC3-081FA31B288E}" type="slidenum">
              <a:rPr lang="nl-NL"/>
              <a:pPr/>
              <a:t>‹#›</a:t>
            </a:fld>
            <a:endParaRPr lang="nl-NL"/>
          </a:p>
        </p:txBody>
      </p:sp>
    </p:spTree>
    <p:extLst>
      <p:ext uri="{BB962C8B-B14F-4D97-AF65-F5344CB8AC3E}">
        <p14:creationId xmlns:p14="http://schemas.microsoft.com/office/powerpoint/2010/main" val="3316593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0000" y="4463999"/>
            <a:ext cx="7704000" cy="1440000"/>
          </a:xfrm>
        </p:spPr>
        <p:txBody>
          <a:bodyPr anchor="t"/>
          <a:lstStyle>
            <a:lvl1pPr algn="l">
              <a:defRPr sz="3600" b="1" cap="all"/>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720000" y="2880000"/>
            <a:ext cx="7704000" cy="158400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endParaRPr lang="nl-NL"/>
          </a:p>
        </p:txBody>
      </p:sp>
      <p:sp>
        <p:nvSpPr>
          <p:cNvPr id="5" name="Tijdelijke aanduiding voor voettekst 4"/>
          <p:cNvSpPr>
            <a:spLocks noGrp="1"/>
          </p:cNvSpPr>
          <p:nvPr>
            <p:ph type="ftr" sz="quarter" idx="11"/>
          </p:nvPr>
        </p:nvSpPr>
        <p:spPr/>
        <p:txBody>
          <a:bodyPr/>
          <a:lstStyle>
            <a:lvl1pPr>
              <a:defRPr/>
            </a:lvl1pPr>
          </a:lstStyle>
          <a:p>
            <a:endParaRPr lang="nl-NL"/>
          </a:p>
        </p:txBody>
      </p:sp>
      <p:sp>
        <p:nvSpPr>
          <p:cNvPr id="6" name="Tijdelijke aanduiding voor dianummer 5"/>
          <p:cNvSpPr>
            <a:spLocks noGrp="1"/>
          </p:cNvSpPr>
          <p:nvPr>
            <p:ph type="sldNum" sz="quarter" idx="12"/>
          </p:nvPr>
        </p:nvSpPr>
        <p:spPr/>
        <p:txBody>
          <a:bodyPr/>
          <a:lstStyle>
            <a:lvl1pPr>
              <a:defRPr/>
            </a:lvl1pPr>
          </a:lstStyle>
          <a:p>
            <a:fld id="{7997BA7F-C95B-A046-B507-59BA2DBFB183}" type="slidenum">
              <a:rPr lang="nl-NL"/>
              <a:pPr/>
              <a:t>‹#›</a:t>
            </a:fld>
            <a:endParaRPr lang="nl-NL"/>
          </a:p>
        </p:txBody>
      </p:sp>
    </p:spTree>
    <p:extLst>
      <p:ext uri="{BB962C8B-B14F-4D97-AF65-F5344CB8AC3E}">
        <p14:creationId xmlns:p14="http://schemas.microsoft.com/office/powerpoint/2010/main" val="1531757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dirty="0"/>
          </a:p>
        </p:txBody>
      </p:sp>
      <p:sp>
        <p:nvSpPr>
          <p:cNvPr id="3" name="Tijdelijke aanduiding voor inhoud 2"/>
          <p:cNvSpPr>
            <a:spLocks noGrp="1"/>
          </p:cNvSpPr>
          <p:nvPr>
            <p:ph sz="half" idx="1"/>
          </p:nvPr>
        </p:nvSpPr>
        <p:spPr>
          <a:xfrm>
            <a:off x="720001"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80000" y="1260000"/>
            <a:ext cx="3744000" cy="4608000"/>
          </a:xfrm>
        </p:spPr>
        <p:txBody>
          <a:bodyPr/>
          <a:lstStyle>
            <a:lvl1pPr>
              <a:defRPr sz="24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datum 4"/>
          <p:cNvSpPr>
            <a:spLocks noGrp="1"/>
          </p:cNvSpPr>
          <p:nvPr>
            <p:ph type="dt" sz="half" idx="10"/>
          </p:nvPr>
        </p:nvSpPr>
        <p:spPr/>
        <p:txBody>
          <a:bodyPr/>
          <a:lstStyle>
            <a:lvl1pPr>
              <a:defRPr/>
            </a:lvl1pPr>
          </a:lstStyle>
          <a:p>
            <a:endParaRPr lang="nl-NL"/>
          </a:p>
        </p:txBody>
      </p:sp>
      <p:sp>
        <p:nvSpPr>
          <p:cNvPr id="6" name="Tijdelijke aanduiding voor voettekst 5"/>
          <p:cNvSpPr>
            <a:spLocks noGrp="1"/>
          </p:cNvSpPr>
          <p:nvPr>
            <p:ph type="ftr" sz="quarter" idx="11"/>
          </p:nvPr>
        </p:nvSpPr>
        <p:spPr/>
        <p:txBody>
          <a:bodyPr/>
          <a:lstStyle>
            <a:lvl1pPr>
              <a:defRPr/>
            </a:lvl1pPr>
          </a:lstStyle>
          <a:p>
            <a:endParaRPr lang="nl-NL"/>
          </a:p>
        </p:txBody>
      </p:sp>
      <p:sp>
        <p:nvSpPr>
          <p:cNvPr id="7" name="Tijdelijke aanduiding voor dianummer 6"/>
          <p:cNvSpPr>
            <a:spLocks noGrp="1"/>
          </p:cNvSpPr>
          <p:nvPr>
            <p:ph type="sldNum" sz="quarter" idx="12"/>
          </p:nvPr>
        </p:nvSpPr>
        <p:spPr/>
        <p:txBody>
          <a:bodyPr/>
          <a:lstStyle>
            <a:lvl1pPr>
              <a:defRPr/>
            </a:lvl1pPr>
          </a:lstStyle>
          <a:p>
            <a:fld id="{B467441E-AF55-AA48-A48F-E6D6793E7A70}" type="slidenum">
              <a:rPr lang="nl-NL"/>
              <a:pPr/>
              <a:t>‹#›</a:t>
            </a:fld>
            <a:endParaRPr lang="nl-NL"/>
          </a:p>
        </p:txBody>
      </p:sp>
    </p:spTree>
    <p:extLst>
      <p:ext uri="{BB962C8B-B14F-4D97-AF65-F5344CB8AC3E}">
        <p14:creationId xmlns:p14="http://schemas.microsoft.com/office/powerpoint/2010/main" val="1029645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800000" y="274638"/>
            <a:ext cx="6624000" cy="792000"/>
          </a:xfrm>
        </p:spPr>
        <p:txBody>
          <a:bodyPr/>
          <a:lstStyle>
            <a:lvl1pPr>
              <a:defRPr/>
            </a:lvl1pPr>
          </a:lstStyle>
          <a:p>
            <a:r>
              <a:rPr lang="en-US" dirty="0" err="1" smtClean="0"/>
              <a:t>Titelstijl</a:t>
            </a:r>
            <a:r>
              <a:rPr lang="en-US" dirty="0" smtClean="0"/>
              <a:t> van model </a:t>
            </a:r>
            <a:r>
              <a:rPr lang="en-US" dirty="0" err="1" smtClean="0"/>
              <a:t>bewerken</a:t>
            </a:r>
            <a:endParaRPr lang="nl-NL" dirty="0"/>
          </a:p>
        </p:txBody>
      </p:sp>
      <p:sp>
        <p:nvSpPr>
          <p:cNvPr id="3" name="Tijdelijke aanduiding voor tekst 2"/>
          <p:cNvSpPr>
            <a:spLocks noGrp="1"/>
          </p:cNvSpPr>
          <p:nvPr>
            <p:ph type="body" idx="1"/>
          </p:nvPr>
        </p:nvSpPr>
        <p:spPr>
          <a:xfrm>
            <a:off x="72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720000" y="2075723"/>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tekst 4"/>
          <p:cNvSpPr>
            <a:spLocks noGrp="1"/>
          </p:cNvSpPr>
          <p:nvPr>
            <p:ph type="body" sz="quarter" idx="3"/>
          </p:nvPr>
        </p:nvSpPr>
        <p:spPr>
          <a:xfrm>
            <a:off x="4680000" y="1260000"/>
            <a:ext cx="3744000" cy="6840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80000" y="2060848"/>
            <a:ext cx="3744000" cy="3780000"/>
          </a:xfrm>
        </p:spPr>
        <p:txBody>
          <a:bodyPr/>
          <a:lstStyle>
            <a:lvl1pPr>
              <a:defRPr sz="24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7" name="Tijdelijke aanduiding voor datum 6"/>
          <p:cNvSpPr>
            <a:spLocks noGrp="1"/>
          </p:cNvSpPr>
          <p:nvPr>
            <p:ph type="dt" sz="half" idx="10"/>
          </p:nvPr>
        </p:nvSpPr>
        <p:spPr/>
        <p:txBody>
          <a:bodyPr/>
          <a:lstStyle>
            <a:lvl1pPr>
              <a:defRPr/>
            </a:lvl1pPr>
          </a:lstStyle>
          <a:p>
            <a:endParaRPr lang="nl-NL"/>
          </a:p>
        </p:txBody>
      </p:sp>
      <p:sp>
        <p:nvSpPr>
          <p:cNvPr id="8" name="Tijdelijke aanduiding voor voettekst 7"/>
          <p:cNvSpPr>
            <a:spLocks noGrp="1"/>
          </p:cNvSpPr>
          <p:nvPr>
            <p:ph type="ftr" sz="quarter" idx="11"/>
          </p:nvPr>
        </p:nvSpPr>
        <p:spPr/>
        <p:txBody>
          <a:bodyPr/>
          <a:lstStyle>
            <a:lvl1pPr>
              <a:defRPr/>
            </a:lvl1pPr>
          </a:lstStyle>
          <a:p>
            <a:endParaRPr lang="nl-NL"/>
          </a:p>
        </p:txBody>
      </p:sp>
      <p:sp>
        <p:nvSpPr>
          <p:cNvPr id="9" name="Tijdelijke aanduiding voor dianummer 8"/>
          <p:cNvSpPr>
            <a:spLocks noGrp="1"/>
          </p:cNvSpPr>
          <p:nvPr>
            <p:ph type="sldNum" sz="quarter" idx="12"/>
          </p:nvPr>
        </p:nvSpPr>
        <p:spPr/>
        <p:txBody>
          <a:bodyPr/>
          <a:lstStyle>
            <a:lvl1pPr>
              <a:defRPr/>
            </a:lvl1pPr>
          </a:lstStyle>
          <a:p>
            <a:fld id="{77D9112F-0432-3E45-B191-A3E8BBB1FBC6}" type="slidenum">
              <a:rPr lang="nl-NL"/>
              <a:pPr/>
              <a:t>‹#›</a:t>
            </a:fld>
            <a:endParaRPr lang="nl-NL"/>
          </a:p>
        </p:txBody>
      </p:sp>
    </p:spTree>
    <p:extLst>
      <p:ext uri="{BB962C8B-B14F-4D97-AF65-F5344CB8AC3E}">
        <p14:creationId xmlns:p14="http://schemas.microsoft.com/office/powerpoint/2010/main" val="1355631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lvl1pPr>
              <a:defRPr/>
            </a:lvl1pPr>
          </a:lstStyle>
          <a:p>
            <a:endParaRPr lang="nl-NL"/>
          </a:p>
        </p:txBody>
      </p:sp>
      <p:sp>
        <p:nvSpPr>
          <p:cNvPr id="4" name="Tijdelijke aanduiding voor voettekst 3"/>
          <p:cNvSpPr>
            <a:spLocks noGrp="1"/>
          </p:cNvSpPr>
          <p:nvPr>
            <p:ph type="ftr" sz="quarter" idx="11"/>
          </p:nvPr>
        </p:nvSpPr>
        <p:spPr/>
        <p:txBody>
          <a:bodyPr/>
          <a:lstStyle>
            <a:lvl1pPr>
              <a:defRPr/>
            </a:lvl1pPr>
          </a:lstStyle>
          <a:p>
            <a:endParaRPr lang="nl-NL"/>
          </a:p>
        </p:txBody>
      </p:sp>
      <p:sp>
        <p:nvSpPr>
          <p:cNvPr id="5" name="Tijdelijke aanduiding voor dianummer 4"/>
          <p:cNvSpPr>
            <a:spLocks noGrp="1"/>
          </p:cNvSpPr>
          <p:nvPr>
            <p:ph type="sldNum" sz="quarter" idx="12"/>
          </p:nvPr>
        </p:nvSpPr>
        <p:spPr/>
        <p:txBody>
          <a:bodyPr/>
          <a:lstStyle>
            <a:lvl1pPr>
              <a:defRPr/>
            </a:lvl1pPr>
          </a:lstStyle>
          <a:p>
            <a:fld id="{57A9CB0A-67EE-8845-8F51-D4AF2C2A12BE}" type="slidenum">
              <a:rPr lang="nl-NL"/>
              <a:pPr/>
              <a:t>‹#›</a:t>
            </a:fld>
            <a:endParaRPr lang="nl-NL"/>
          </a:p>
        </p:txBody>
      </p:sp>
    </p:spTree>
    <p:extLst>
      <p:ext uri="{BB962C8B-B14F-4D97-AF65-F5344CB8AC3E}">
        <p14:creationId xmlns:p14="http://schemas.microsoft.com/office/powerpoint/2010/main" val="1048378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vl1pPr>
          </a:lstStyle>
          <a:p>
            <a:endParaRPr lang="nl-NL"/>
          </a:p>
        </p:txBody>
      </p:sp>
      <p:sp>
        <p:nvSpPr>
          <p:cNvPr id="3" name="Tijdelijke aanduiding voor voettekst 2"/>
          <p:cNvSpPr>
            <a:spLocks noGrp="1"/>
          </p:cNvSpPr>
          <p:nvPr>
            <p:ph type="ftr" sz="quarter" idx="11"/>
          </p:nvPr>
        </p:nvSpPr>
        <p:spPr/>
        <p:txBody>
          <a:bodyPr/>
          <a:lstStyle>
            <a:lvl1pPr>
              <a:defRPr/>
            </a:lvl1pPr>
          </a:lstStyle>
          <a:p>
            <a:endParaRPr lang="nl-NL"/>
          </a:p>
        </p:txBody>
      </p:sp>
      <p:sp>
        <p:nvSpPr>
          <p:cNvPr id="4" name="Tijdelijke aanduiding voor dianummer 3"/>
          <p:cNvSpPr>
            <a:spLocks noGrp="1"/>
          </p:cNvSpPr>
          <p:nvPr>
            <p:ph type="sldNum" sz="quarter" idx="12"/>
          </p:nvPr>
        </p:nvSpPr>
        <p:spPr/>
        <p:txBody>
          <a:bodyPr/>
          <a:lstStyle>
            <a:lvl1pPr>
              <a:defRPr/>
            </a:lvl1pPr>
          </a:lstStyle>
          <a:p>
            <a:fld id="{F130717E-837C-9F4A-B7EC-A6CB3D75579A}" type="slidenum">
              <a:rPr lang="nl-NL"/>
              <a:pPr/>
              <a:t>‹#›</a:t>
            </a:fld>
            <a:endParaRPr lang="nl-NL"/>
          </a:p>
        </p:txBody>
      </p:sp>
    </p:spTree>
    <p:extLst>
      <p:ext uri="{BB962C8B-B14F-4D97-AF65-F5344CB8AC3E}">
        <p14:creationId xmlns:p14="http://schemas.microsoft.com/office/powerpoint/2010/main" val="12027595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co">
    <p:spTree>
      <p:nvGrpSpPr>
        <p:cNvPr id="1" name=""/>
        <p:cNvGrpSpPr/>
        <p:nvPr/>
      </p:nvGrpSpPr>
      <p:grpSpPr>
        <a:xfrm>
          <a:off x="0" y="0"/>
          <a:ext cx="0" cy="0"/>
          <a:chOff x="0" y="0"/>
          <a:chExt cx="0" cy="0"/>
        </a:xfrm>
      </p:grpSpPr>
      <p:sp>
        <p:nvSpPr>
          <p:cNvPr id="6" name="Rechthoek 5"/>
          <p:cNvSpPr/>
          <p:nvPr userDrawn="1"/>
        </p:nvSpPr>
        <p:spPr bwMode="auto">
          <a:xfrm>
            <a:off x="0" y="5445224"/>
            <a:ext cx="9144000" cy="141277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chemeClr val="bg1"/>
              </a:solidFill>
              <a:effectLst/>
              <a:latin typeface="Arial" charset="0"/>
              <a:ea typeface="ＭＳ Ｐゴシック" charset="0"/>
              <a:cs typeface="Arial" charset="0"/>
            </a:endParaRPr>
          </a:p>
        </p:txBody>
      </p:sp>
      <p:sp>
        <p:nvSpPr>
          <p:cNvPr id="3" name="Tijdelijke aanduiding voor datum 2"/>
          <p:cNvSpPr>
            <a:spLocks noGrp="1"/>
          </p:cNvSpPr>
          <p:nvPr>
            <p:ph type="dt" sz="half" idx="10"/>
          </p:nvPr>
        </p:nvSpPr>
        <p:spPr/>
        <p:txBody>
          <a:bodyPr/>
          <a:lstStyle/>
          <a:p>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D4326B3-8991-FC4E-8214-194F99C920E3}" type="slidenum">
              <a:rPr lang="nl-NL" smtClean="0"/>
              <a:pPr/>
              <a:t>‹#›</a:t>
            </a:fld>
            <a:endParaRPr lang="nl-NL"/>
          </a:p>
        </p:txBody>
      </p:sp>
    </p:spTree>
    <p:extLst>
      <p:ext uri="{BB962C8B-B14F-4D97-AF65-F5344CB8AC3E}">
        <p14:creationId xmlns:p14="http://schemas.microsoft.com/office/powerpoint/2010/main" val="36555637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Einddia">
    <p:spTree>
      <p:nvGrpSpPr>
        <p:cNvPr id="1" name=""/>
        <p:cNvGrpSpPr/>
        <p:nvPr/>
      </p:nvGrpSpPr>
      <p:grpSpPr>
        <a:xfrm>
          <a:off x="0" y="0"/>
          <a:ext cx="0" cy="0"/>
          <a:chOff x="0" y="0"/>
          <a:chExt cx="0" cy="0"/>
        </a:xfrm>
      </p:grpSpPr>
      <p:grpSp>
        <p:nvGrpSpPr>
          <p:cNvPr id="12" name="Groep 11"/>
          <p:cNvGrpSpPr/>
          <p:nvPr userDrawn="1"/>
        </p:nvGrpSpPr>
        <p:grpSpPr>
          <a:xfrm>
            <a:off x="1" y="261607"/>
            <a:ext cx="9143999" cy="6341599"/>
            <a:chOff x="1" y="261607"/>
            <a:chExt cx="9143999" cy="6341599"/>
          </a:xfrm>
        </p:grpSpPr>
        <p:pic>
          <p:nvPicPr>
            <p:cNvPr id="13" name="Afbeelding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auto">
            <a:xfrm>
              <a:off x="360000" y="261607"/>
              <a:ext cx="1296000" cy="648000"/>
            </a:xfrm>
            <a:prstGeom prst="rect">
              <a:avLst/>
            </a:prstGeom>
            <a:noFill/>
            <a:ln>
              <a:noFill/>
            </a:ln>
          </p:spPr>
        </p:pic>
        <p:grpSp>
          <p:nvGrpSpPr>
            <p:cNvPr id="16" name="Groep 15"/>
            <p:cNvGrpSpPr/>
            <p:nvPr userDrawn="1"/>
          </p:nvGrpSpPr>
          <p:grpSpPr>
            <a:xfrm>
              <a:off x="1" y="5940000"/>
              <a:ext cx="9143999" cy="663206"/>
              <a:chOff x="1" y="5940000"/>
              <a:chExt cx="9143999" cy="663206"/>
            </a:xfrm>
          </p:grpSpPr>
          <p:sp>
            <p:nvSpPr>
              <p:cNvPr id="17" name="Rechthoek 16"/>
              <p:cNvSpPr/>
              <p:nvPr userDrawn="1"/>
            </p:nvSpPr>
            <p:spPr bwMode="auto">
              <a:xfrm>
                <a:off x="195263" y="6237312"/>
                <a:ext cx="8948737" cy="365894"/>
              </a:xfrm>
              <a:prstGeom prst="rect">
                <a:avLst/>
              </a:prstGeom>
              <a:gradFill>
                <a:gsLst>
                  <a:gs pos="0">
                    <a:schemeClr val="tx2"/>
                  </a:gs>
                  <a:gs pos="0">
                    <a:schemeClr val="tx2"/>
                  </a:gs>
                  <a:gs pos="100000">
                    <a:schemeClr val="accent2"/>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rgbClr val="000000"/>
                  </a:solidFill>
                  <a:effectLst/>
                  <a:latin typeface="Arial" charset="0"/>
                  <a:ea typeface="ＭＳ Ｐゴシック" charset="0"/>
                  <a:cs typeface="Arial" charset="0"/>
                </a:endParaRPr>
              </a:p>
            </p:txBody>
          </p:sp>
          <p:sp>
            <p:nvSpPr>
              <p:cNvPr id="18" name="Rechthoek 17"/>
              <p:cNvSpPr/>
              <p:nvPr userDrawn="1"/>
            </p:nvSpPr>
            <p:spPr bwMode="auto">
              <a:xfrm>
                <a:off x="1" y="5940000"/>
                <a:ext cx="9143999" cy="540000"/>
              </a:xfrm>
              <a:prstGeom prst="rect">
                <a:avLst/>
              </a:prstGeom>
              <a:gradFill flip="none" rotWithShape="1">
                <a:gsLst>
                  <a:gs pos="0">
                    <a:schemeClr val="accent2"/>
                  </a:gs>
                  <a:gs pos="100000">
                    <a:schemeClr val="accent2">
                      <a:lumMod val="40000"/>
                      <a:lumOff val="60000"/>
                    </a:schemeClr>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rgbClr val="000000"/>
                  </a:solidFill>
                  <a:effectLst/>
                  <a:latin typeface="Arial" charset="0"/>
                  <a:ea typeface="ＭＳ Ｐゴシック" charset="0"/>
                  <a:cs typeface="Arial" charset="0"/>
                </a:endParaRPr>
              </a:p>
            </p:txBody>
          </p:sp>
        </p:grpSp>
      </p:grpSp>
      <p:sp>
        <p:nvSpPr>
          <p:cNvPr id="3075" name="Rectangle 3"/>
          <p:cNvSpPr>
            <a:spLocks noGrp="1" noChangeArrowheads="1"/>
          </p:cNvSpPr>
          <p:nvPr>
            <p:ph type="ctrTitle"/>
          </p:nvPr>
        </p:nvSpPr>
        <p:spPr>
          <a:xfrm>
            <a:off x="611188" y="2276475"/>
            <a:ext cx="7702550" cy="1470025"/>
          </a:xfrm>
        </p:spPr>
        <p:txBody>
          <a:bodyPr/>
          <a:lstStyle>
            <a:lvl1pPr>
              <a:defRPr sz="3600">
                <a:solidFill>
                  <a:schemeClr val="tx2"/>
                </a:solidFill>
              </a:defRPr>
            </a:lvl1pPr>
          </a:lstStyle>
          <a:p>
            <a:pPr lvl="0"/>
            <a:r>
              <a:rPr lang="nl-NL" noProof="0" smtClean="0"/>
              <a:t>Klik om de stijl te bewerken</a:t>
            </a:r>
            <a:endParaRPr lang="nl-NL" noProof="0" dirty="0" smtClean="0"/>
          </a:p>
        </p:txBody>
      </p:sp>
      <p:sp>
        <p:nvSpPr>
          <p:cNvPr id="3077" name="Rectangle 5"/>
          <p:cNvSpPr>
            <a:spLocks noGrp="1" noChangeArrowheads="1"/>
          </p:cNvSpPr>
          <p:nvPr>
            <p:ph type="dt" sz="half" idx="2"/>
          </p:nvPr>
        </p:nvSpPr>
        <p:spPr>
          <a:xfrm>
            <a:off x="3492500" y="6019800"/>
            <a:ext cx="2592388" cy="360363"/>
          </a:xfrm>
        </p:spPr>
        <p:txBody>
          <a:bodyPr/>
          <a:lstStyle>
            <a:lvl1pPr>
              <a:defRPr/>
            </a:lvl1pPr>
          </a:lstStyle>
          <a:p>
            <a:endParaRPr lang="nl-NL" dirty="0"/>
          </a:p>
        </p:txBody>
      </p:sp>
      <p:sp>
        <p:nvSpPr>
          <p:cNvPr id="3078" name="Rectangle 6"/>
          <p:cNvSpPr>
            <a:spLocks noGrp="1" noChangeArrowheads="1"/>
          </p:cNvSpPr>
          <p:nvPr>
            <p:ph type="ftr" sz="quarter" idx="3"/>
          </p:nvPr>
        </p:nvSpPr>
        <p:spPr>
          <a:xfrm>
            <a:off x="250825" y="6021388"/>
            <a:ext cx="2895600" cy="360362"/>
          </a:xfrm>
        </p:spPr>
        <p:txBody>
          <a:bodyPr/>
          <a:lstStyle>
            <a:lvl1pPr>
              <a:defRPr/>
            </a:lvl1pPr>
          </a:lstStyle>
          <a:p>
            <a:endParaRPr lang="nl-NL" dirty="0"/>
          </a:p>
        </p:txBody>
      </p:sp>
    </p:spTree>
    <p:extLst>
      <p:ext uri="{BB962C8B-B14F-4D97-AF65-F5344CB8AC3E}">
        <p14:creationId xmlns:p14="http://schemas.microsoft.com/office/powerpoint/2010/main" val="3028463503"/>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20000" y="540000"/>
            <a:ext cx="7704000"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nl-NL" dirty="0"/>
              <a:t>Klik om het opmaakprofiel te </a:t>
            </a:r>
            <a:r>
              <a:rPr lang="nl-NL" dirty="0" smtClean="0"/>
              <a:t>bewerken</a:t>
            </a:r>
            <a:endParaRPr lang="nl-NL" dirty="0"/>
          </a:p>
        </p:txBody>
      </p:sp>
      <p:sp>
        <p:nvSpPr>
          <p:cNvPr id="1027" name="Rectangle 3"/>
          <p:cNvSpPr>
            <a:spLocks noGrp="1" noChangeArrowheads="1"/>
          </p:cNvSpPr>
          <p:nvPr>
            <p:ph type="body" idx="1"/>
          </p:nvPr>
        </p:nvSpPr>
        <p:spPr bwMode="auto">
          <a:xfrm>
            <a:off x="720000" y="1260000"/>
            <a:ext cx="7704000" cy="46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nl-NL" dirty="0"/>
              <a:t>Klik om de opmaakprofielen van de </a:t>
            </a:r>
            <a:r>
              <a:rPr lang="nl-NL" dirty="0" err="1"/>
              <a:t>modeltekst</a:t>
            </a:r>
            <a:r>
              <a:rPr lang="nl-NL" dirty="0"/>
              <a:t>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28" name="Rectangle 4"/>
          <p:cNvSpPr>
            <a:spLocks noGrp="1" noChangeArrowheads="1"/>
          </p:cNvSpPr>
          <p:nvPr>
            <p:ph type="dt" sz="half" idx="2"/>
          </p:nvPr>
        </p:nvSpPr>
        <p:spPr bwMode="auto">
          <a:xfrm>
            <a:off x="3492500" y="6021388"/>
            <a:ext cx="2735263"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600" b="1">
                <a:solidFill>
                  <a:schemeClr val="bg1"/>
                </a:solidFill>
                <a:latin typeface="+mn-lt"/>
              </a:defRPr>
            </a:lvl1pPr>
          </a:lstStyle>
          <a:p>
            <a:endParaRPr lang="nl-NL"/>
          </a:p>
        </p:txBody>
      </p:sp>
      <p:sp>
        <p:nvSpPr>
          <p:cNvPr id="1029" name="Rectangle 5"/>
          <p:cNvSpPr>
            <a:spLocks noGrp="1" noChangeArrowheads="1"/>
          </p:cNvSpPr>
          <p:nvPr>
            <p:ph type="ftr" sz="quarter" idx="3"/>
          </p:nvPr>
        </p:nvSpPr>
        <p:spPr bwMode="auto">
          <a:xfrm>
            <a:off x="250825" y="6021388"/>
            <a:ext cx="2895600"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600" b="1">
                <a:solidFill>
                  <a:schemeClr val="bg1"/>
                </a:solidFill>
                <a:latin typeface="+mn-lt"/>
              </a:defRPr>
            </a:lvl1pPr>
          </a:lstStyle>
          <a:p>
            <a:endParaRPr lang="nl-NL"/>
          </a:p>
        </p:txBody>
      </p:sp>
      <p:sp>
        <p:nvSpPr>
          <p:cNvPr id="1030" name="Rectangle 6"/>
          <p:cNvSpPr>
            <a:spLocks noGrp="1" noChangeArrowheads="1"/>
          </p:cNvSpPr>
          <p:nvPr>
            <p:ph type="sldNum" sz="quarter" idx="4"/>
          </p:nvPr>
        </p:nvSpPr>
        <p:spPr bwMode="auto">
          <a:xfrm>
            <a:off x="6588125" y="6021388"/>
            <a:ext cx="2133600" cy="28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b="1">
                <a:solidFill>
                  <a:schemeClr val="bg1"/>
                </a:solidFill>
                <a:latin typeface="+mn-lt"/>
              </a:defRPr>
            </a:lvl1pPr>
          </a:lstStyle>
          <a:p>
            <a:fld id="{DD4326B3-8991-FC4E-8214-194F99C920E3}" type="slidenum">
              <a:rPr lang="nl-NL"/>
              <a:pPr/>
              <a:t>‹#›</a:t>
            </a:fld>
            <a:endParaRPr lang="nl-NL"/>
          </a:p>
        </p:txBody>
      </p:sp>
      <p:pic>
        <p:nvPicPr>
          <p:cNvPr id="1031" name="Picture 7" descr="3094"/>
          <p:cNvPicPr>
            <a:picLocks noChangeAspect="1" noChangeArrowheads="1"/>
          </p:cNvPicPr>
          <p:nvPr/>
        </p:nvPicPr>
        <p:blipFill rotWithShape="1">
          <a:blip r:embed="rId15">
            <a:extLst>
              <a:ext uri="{28A0092B-C50C-407E-A947-70E740481C1C}">
                <a14:useLocalDpi xmlns:a14="http://schemas.microsoft.com/office/drawing/2010/main" val="0"/>
              </a:ext>
            </a:extLst>
          </a:blip>
          <a:srcRect t="86250"/>
          <a:stretch/>
        </p:blipFill>
        <p:spPr bwMode="auto">
          <a:xfrm>
            <a:off x="0" y="5915024"/>
            <a:ext cx="9144000" cy="942975"/>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ep 2"/>
          <p:cNvGrpSpPr/>
          <p:nvPr/>
        </p:nvGrpSpPr>
        <p:grpSpPr>
          <a:xfrm>
            <a:off x="1" y="5940000"/>
            <a:ext cx="9143999" cy="663206"/>
            <a:chOff x="1" y="5940000"/>
            <a:chExt cx="9143999" cy="663206"/>
          </a:xfrm>
        </p:grpSpPr>
        <p:sp>
          <p:nvSpPr>
            <p:cNvPr id="2" name="Rechthoek 1"/>
            <p:cNvSpPr/>
            <p:nvPr userDrawn="1"/>
          </p:nvSpPr>
          <p:spPr bwMode="auto">
            <a:xfrm>
              <a:off x="195263" y="6237312"/>
              <a:ext cx="8948737" cy="365894"/>
            </a:xfrm>
            <a:prstGeom prst="rect">
              <a:avLst/>
            </a:prstGeom>
            <a:gradFill>
              <a:gsLst>
                <a:gs pos="0">
                  <a:schemeClr val="tx2"/>
                </a:gs>
                <a:gs pos="100000">
                  <a:schemeClr val="accent2"/>
                </a:gs>
              </a:gsLst>
              <a:lin ang="0" scaled="1"/>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rgbClr val="000000"/>
                </a:solidFill>
                <a:effectLst/>
                <a:latin typeface="Arial" charset="0"/>
                <a:ea typeface="ＭＳ Ｐゴシック" charset="0"/>
                <a:cs typeface="Arial" charset="0"/>
              </a:endParaRPr>
            </a:p>
          </p:txBody>
        </p:sp>
        <p:sp>
          <p:nvSpPr>
            <p:cNvPr id="4" name="Rechthoek 3"/>
            <p:cNvSpPr/>
            <p:nvPr userDrawn="1"/>
          </p:nvSpPr>
          <p:spPr bwMode="auto">
            <a:xfrm>
              <a:off x="1" y="5940000"/>
              <a:ext cx="9143999" cy="540000"/>
            </a:xfrm>
            <a:prstGeom prst="rect">
              <a:avLst/>
            </a:prstGeom>
            <a:gradFill flip="none" rotWithShape="1">
              <a:gsLst>
                <a:gs pos="0">
                  <a:schemeClr val="accent2"/>
                </a:gs>
                <a:gs pos="100000">
                  <a:schemeClr val="accent2">
                    <a:lumMod val="40000"/>
                    <a:lumOff val="60000"/>
                  </a:schemeClr>
                </a:gs>
              </a:gsLst>
              <a:lin ang="0" scaled="1"/>
              <a:tileRect/>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nl-NL" sz="2400" b="0" i="0" u="none" strike="noStrike" cap="none" normalizeH="0" baseline="0">
                <a:ln>
                  <a:noFill/>
                </a:ln>
                <a:solidFill>
                  <a:srgbClr val="000000"/>
                </a:solidFill>
                <a:effectLst/>
                <a:latin typeface="Arial" charset="0"/>
                <a:ea typeface="ＭＳ Ｐゴシック" charset="0"/>
                <a:cs typeface="Arial" charset="0"/>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56" r:id="rId10"/>
    <p:sldLayoutId id="2147483657" r:id="rId11"/>
    <p:sldLayoutId id="2147483658" r:id="rId12"/>
    <p:sldLayoutId id="2147483659" r:id="rId13"/>
  </p:sldLayoutIdLst>
  <p:timing>
    <p:tnLst>
      <p:par>
        <p:cTn xmlns:p14="http://schemas.microsoft.com/office/powerpoint/2010/main" id="1" dur="indefinite" restart="never" nodeType="tmRoot"/>
      </p:par>
    </p:tnLst>
  </p:timing>
  <p:txStyles>
    <p:titleStyle>
      <a:lvl1pPr algn="l" rtl="0" eaLnBrk="1" fontAlgn="base" hangingPunct="1">
        <a:spcBef>
          <a:spcPct val="0"/>
        </a:spcBef>
        <a:spcAft>
          <a:spcPct val="0"/>
        </a:spcAft>
        <a:defRPr sz="2400" b="1" i="1">
          <a:solidFill>
            <a:schemeClr val="tx2"/>
          </a:solidFill>
          <a:latin typeface="+mj-lt"/>
          <a:ea typeface="+mj-ea"/>
          <a:cs typeface="+mj-cs"/>
        </a:defRPr>
      </a:lvl1pPr>
      <a:lvl2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2pPr>
      <a:lvl3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3pPr>
      <a:lvl4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4pPr>
      <a:lvl5pPr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5pPr>
      <a:lvl6pPr marL="4572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6pPr>
      <a:lvl7pPr marL="9144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7pPr>
      <a:lvl8pPr marL="13716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8pPr>
      <a:lvl9pPr marL="1828800" algn="l" rtl="0" eaLnBrk="1" fontAlgn="base" hangingPunct="1">
        <a:spcBef>
          <a:spcPct val="0"/>
        </a:spcBef>
        <a:spcAft>
          <a:spcPct val="0"/>
        </a:spcAft>
        <a:defRPr sz="2400" b="1" i="1">
          <a:solidFill>
            <a:srgbClr val="E37222"/>
          </a:solidFill>
          <a:latin typeface="Verdana" charset="0"/>
          <a:ea typeface="ＭＳ Ｐゴシック" charset="0"/>
          <a:cs typeface="Arial" charset="0"/>
        </a:defRPr>
      </a:lvl9pPr>
    </p:titleStyle>
    <p:bodyStyle>
      <a:lvl1pPr marL="342900" indent="-342900" algn="l" rtl="0" eaLnBrk="1" fontAlgn="base" hangingPunct="1">
        <a:spcBef>
          <a:spcPct val="20000"/>
        </a:spcBef>
        <a:spcAft>
          <a:spcPct val="0"/>
        </a:spcAft>
        <a:buChar char="•"/>
        <a:defRPr sz="24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2"/>
          </a:solidFill>
          <a:latin typeface="+mn-lt"/>
          <a:ea typeface="Arial" charset="0"/>
          <a:cs typeface="+mn-cs"/>
        </a:defRPr>
      </a:lvl2pPr>
      <a:lvl3pPr marL="1143000" indent="-228600" algn="l" rtl="0" eaLnBrk="1" fontAlgn="base" hangingPunct="1">
        <a:spcBef>
          <a:spcPct val="20000"/>
        </a:spcBef>
        <a:spcAft>
          <a:spcPct val="0"/>
        </a:spcAft>
        <a:buChar char="•"/>
        <a:defRPr sz="2000">
          <a:solidFill>
            <a:schemeClr val="tx2"/>
          </a:solidFill>
          <a:latin typeface="+mn-lt"/>
          <a:ea typeface="Arial" charset="0"/>
          <a:cs typeface="+mn-cs"/>
        </a:defRPr>
      </a:lvl3pPr>
      <a:lvl4pPr marL="1600200" indent="-228600" algn="l" rtl="0" eaLnBrk="1" fontAlgn="base" hangingPunct="1">
        <a:spcBef>
          <a:spcPct val="20000"/>
        </a:spcBef>
        <a:spcAft>
          <a:spcPct val="0"/>
        </a:spcAft>
        <a:buChar char="–"/>
        <a:defRPr sz="1800">
          <a:solidFill>
            <a:schemeClr val="tx2"/>
          </a:solidFill>
          <a:latin typeface="+mn-lt"/>
          <a:ea typeface="Arial" charset="0"/>
          <a:cs typeface="+mn-cs"/>
        </a:defRPr>
      </a:lvl4pPr>
      <a:lvl5pPr marL="2057400" indent="-228600" algn="l" rtl="0" eaLnBrk="1" fontAlgn="base" hangingPunct="1">
        <a:spcBef>
          <a:spcPct val="20000"/>
        </a:spcBef>
        <a:spcAft>
          <a:spcPct val="0"/>
        </a:spcAft>
        <a:buChar char="»"/>
        <a:defRPr sz="1800">
          <a:solidFill>
            <a:schemeClr val="tx2"/>
          </a:solidFill>
          <a:latin typeface="+mn-lt"/>
          <a:ea typeface="Arial"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0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0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000">
          <a:solidFill>
            <a:schemeClr val="tx1"/>
          </a:solidFill>
          <a:latin typeface="+mn-lt"/>
          <a:ea typeface="Arial" charset="0"/>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5.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20000" y="1268685"/>
            <a:ext cx="7704000" cy="792163"/>
          </a:xfrm>
        </p:spPr>
        <p:txBody>
          <a:bodyPr/>
          <a:lstStyle/>
          <a:p>
            <a:r>
              <a:rPr lang="nl-NL" dirty="0" smtClean="0"/>
              <a:t>Presentatie </a:t>
            </a:r>
            <a:r>
              <a:rPr lang="nl-NL" dirty="0" smtClean="0"/>
              <a:t>BRP &amp; </a:t>
            </a:r>
            <a:r>
              <a:rPr lang="nl-NL" dirty="0" err="1" smtClean="0"/>
              <a:t>StUF</a:t>
            </a:r>
            <a:r>
              <a:rPr lang="nl-NL" dirty="0" smtClean="0"/>
              <a:t/>
            </a:r>
            <a:br>
              <a:rPr lang="nl-NL" dirty="0" smtClean="0"/>
            </a:br>
            <a:r>
              <a:rPr lang="nl-NL" sz="1800" b="0" i="0" dirty="0" smtClean="0"/>
              <a:t>Regiegroep 4 dec</a:t>
            </a:r>
            <a:r>
              <a:rPr lang="nl-NL" sz="1800" b="0" i="0" dirty="0" smtClean="0"/>
              <a:t>ember</a:t>
            </a:r>
            <a:r>
              <a:rPr lang="nl-NL" sz="1800" b="0" i="0" dirty="0" smtClean="0"/>
              <a:t>-2013</a:t>
            </a:r>
            <a:br>
              <a:rPr lang="nl-NL" sz="1800" b="0" i="0" dirty="0" smtClean="0"/>
            </a:br>
            <a:r>
              <a:rPr lang="nl-NL" sz="1800" b="0" i="0" dirty="0" smtClean="0"/>
              <a:t>Frank Terpstra</a:t>
            </a:r>
            <a:endParaRPr lang="nl-NL" dirty="0"/>
          </a:p>
        </p:txBody>
      </p:sp>
      <p:pic>
        <p:nvPicPr>
          <p:cNvPr id="6" name="Afbeelding 5" descr="KING-logo-2013-bijgewerkt-contrast.png"/>
          <p:cNvPicPr>
            <a:picLocks noChangeAspect="1"/>
          </p:cNvPicPr>
          <p:nvPr/>
        </p:nvPicPr>
        <p:blipFill>
          <a:blip r:embed="rId3"/>
          <a:stretch>
            <a:fillRect/>
          </a:stretch>
        </p:blipFill>
        <p:spPr>
          <a:xfrm>
            <a:off x="251520" y="188640"/>
            <a:ext cx="1493915" cy="853795"/>
          </a:xfrm>
          <a:prstGeom prst="rect">
            <a:avLst/>
          </a:prstGeom>
        </p:spPr>
      </p:pic>
    </p:spTree>
    <p:extLst>
      <p:ext uri="{BB962C8B-B14F-4D97-AF65-F5344CB8AC3E}">
        <p14:creationId xmlns:p14="http://schemas.microsoft.com/office/powerpoint/2010/main" val="215846013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pPr eaLnBrk="1" hangingPunct="1"/>
            <a:r>
              <a:rPr lang="nl-NL" dirty="0" smtClean="0">
                <a:latin typeface="Verdana" charset="0"/>
                <a:ea typeface="ＭＳ Ｐゴシック" charset="0"/>
              </a:rPr>
              <a:t>Overzicht</a:t>
            </a:r>
            <a:endParaRPr lang="nl-NL" dirty="0">
              <a:latin typeface="Verdana" charset="0"/>
              <a:ea typeface="ＭＳ Ｐゴシック" charset="0"/>
            </a:endParaRPr>
          </a:p>
        </p:txBody>
      </p:sp>
      <p:sp>
        <p:nvSpPr>
          <p:cNvPr id="16386" name="Tijdelijke aanduiding voor inhoud 1"/>
          <p:cNvSpPr>
            <a:spLocks noGrp="1"/>
          </p:cNvSpPr>
          <p:nvPr>
            <p:ph idx="1"/>
          </p:nvPr>
        </p:nvSpPr>
        <p:spPr/>
        <p:txBody>
          <a:bodyPr>
            <a:normAutofit/>
          </a:bodyPr>
          <a:lstStyle/>
          <a:p>
            <a:r>
              <a:rPr lang="nl-NL" dirty="0" smtClean="0">
                <a:latin typeface="Verdana" charset="0"/>
                <a:ea typeface="ＭＳ Ｐゴシック" charset="0"/>
              </a:rPr>
              <a:t>Wat vooraf ging</a:t>
            </a:r>
            <a:endParaRPr lang="nl-NL" dirty="0" smtClean="0">
              <a:latin typeface="Verdana" charset="0"/>
              <a:ea typeface="ＭＳ Ｐゴシック" charset="0"/>
            </a:endParaRPr>
          </a:p>
          <a:p>
            <a:r>
              <a:rPr lang="nl-NL" dirty="0" smtClean="0">
                <a:latin typeface="Verdana" charset="0"/>
                <a:ea typeface="ＭＳ Ｐゴシック" charset="0"/>
              </a:rPr>
              <a:t>Voorstel aan stuurgroep BRP</a:t>
            </a:r>
          </a:p>
          <a:p>
            <a:r>
              <a:rPr lang="nl-NL" dirty="0" smtClean="0">
                <a:latin typeface="Verdana" charset="0"/>
                <a:ea typeface="ＭＳ Ｐゴシック" charset="0"/>
              </a:rPr>
              <a:t>Besluit &amp;</a:t>
            </a:r>
            <a:r>
              <a:rPr lang="nl-NL" dirty="0">
                <a:latin typeface="Verdana" charset="0"/>
                <a:ea typeface="ＭＳ Ｐゴシック" charset="0"/>
              </a:rPr>
              <a:t> </a:t>
            </a:r>
            <a:r>
              <a:rPr lang="nl-NL" dirty="0" smtClean="0">
                <a:latin typeface="Verdana" charset="0"/>
                <a:ea typeface="ＭＳ Ｐゴシック" charset="0"/>
              </a:rPr>
              <a:t>w</a:t>
            </a:r>
            <a:r>
              <a:rPr lang="nl-NL" dirty="0" smtClean="0">
                <a:latin typeface="Verdana" charset="0"/>
                <a:ea typeface="ＭＳ Ｐゴシック" charset="0"/>
              </a:rPr>
              <a:t>at nog uitgezocht moet worden</a:t>
            </a:r>
          </a:p>
          <a:p>
            <a:r>
              <a:rPr lang="nl-NL" dirty="0" smtClean="0">
                <a:latin typeface="Verdana" charset="0"/>
                <a:ea typeface="ＭＳ Ｐゴシック" charset="0"/>
              </a:rPr>
              <a:t>RSGB &amp; BRP</a:t>
            </a:r>
          </a:p>
          <a:p>
            <a:r>
              <a:rPr lang="nl-NL" dirty="0" smtClean="0">
                <a:latin typeface="Verdana" charset="0"/>
                <a:ea typeface="ＭＳ Ｐゴシック" charset="0"/>
              </a:rPr>
              <a:t>Koppelvlakken BZM modules</a:t>
            </a:r>
            <a:endParaRPr lang="nl-NL" dirty="0" smtClean="0">
              <a:latin typeface="Verdana" charset="0"/>
              <a:ea typeface="ＭＳ Ｐゴシック" charset="0"/>
            </a:endParaRPr>
          </a:p>
          <a:p>
            <a:pPr marL="457200" lvl="1" indent="0">
              <a:buNone/>
            </a:pPr>
            <a:endParaRPr lang="nl-NL" dirty="0" smtClean="0">
              <a:latin typeface="Verdana" charset="0"/>
              <a:ea typeface="ＭＳ Ｐゴシック" charset="0"/>
            </a:endParaRPr>
          </a:p>
          <a:p>
            <a:pPr eaLnBrk="1" hangingPunct="1"/>
            <a:endParaRPr lang="nl-NL" dirty="0">
              <a:latin typeface="Verdana" charset="0"/>
              <a:ea typeface="ＭＳ Ｐゴシック" charset="0"/>
            </a:endParaRPr>
          </a:p>
        </p:txBody>
      </p:sp>
      <p:sp>
        <p:nvSpPr>
          <p:cNvPr id="16387" name="Tijdelijke aanduiding voor dianummer 4"/>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bg2"/>
                </a:solidFill>
                <a:latin typeface="Verdana" charset="0"/>
                <a:ea typeface="ＭＳ Ｐゴシック" charset="0"/>
                <a:cs typeface="ＭＳ Ｐゴシック" charset="0"/>
              </a:defRPr>
            </a:lvl1pPr>
            <a:lvl2pPr marL="742950" indent="-285750" eaLnBrk="0" hangingPunct="0">
              <a:defRPr kumimoji="1" sz="2400">
                <a:solidFill>
                  <a:schemeClr val="bg2"/>
                </a:solidFill>
                <a:latin typeface="Verdana" charset="0"/>
                <a:ea typeface="ＭＳ Ｐゴシック" charset="0"/>
              </a:defRPr>
            </a:lvl2pPr>
            <a:lvl3pPr marL="1143000" indent="-228600" eaLnBrk="0" hangingPunct="0">
              <a:defRPr kumimoji="1" sz="2400">
                <a:solidFill>
                  <a:schemeClr val="bg2"/>
                </a:solidFill>
                <a:latin typeface="Verdana" charset="0"/>
                <a:ea typeface="ＭＳ Ｐゴシック" charset="0"/>
              </a:defRPr>
            </a:lvl3pPr>
            <a:lvl4pPr marL="1600200" indent="-228600" eaLnBrk="0" hangingPunct="0">
              <a:defRPr kumimoji="1" sz="2400">
                <a:solidFill>
                  <a:schemeClr val="bg2"/>
                </a:solidFill>
                <a:latin typeface="Verdana" charset="0"/>
                <a:ea typeface="ＭＳ Ｐゴシック" charset="0"/>
              </a:defRPr>
            </a:lvl4pPr>
            <a:lvl5pPr marL="2057400" indent="-228600" eaLnBrk="0" hangingPunct="0">
              <a:defRPr kumimoji="1" sz="2400">
                <a:solidFill>
                  <a:schemeClr val="bg2"/>
                </a:solidFill>
                <a:latin typeface="Verdana" charset="0"/>
                <a:ea typeface="ＭＳ Ｐゴシック" charset="0"/>
              </a:defRPr>
            </a:lvl5pPr>
            <a:lvl6pPr marL="2514600" indent="-228600" eaLnBrk="0" fontAlgn="base" hangingPunct="0">
              <a:spcBef>
                <a:spcPct val="0"/>
              </a:spcBef>
              <a:spcAft>
                <a:spcPct val="0"/>
              </a:spcAft>
              <a:defRPr kumimoji="1" sz="2400">
                <a:solidFill>
                  <a:schemeClr val="bg2"/>
                </a:solidFill>
                <a:latin typeface="Verdana" charset="0"/>
                <a:ea typeface="ＭＳ Ｐゴシック" charset="0"/>
              </a:defRPr>
            </a:lvl6pPr>
            <a:lvl7pPr marL="2971800" indent="-228600" eaLnBrk="0" fontAlgn="base" hangingPunct="0">
              <a:spcBef>
                <a:spcPct val="0"/>
              </a:spcBef>
              <a:spcAft>
                <a:spcPct val="0"/>
              </a:spcAft>
              <a:defRPr kumimoji="1" sz="2400">
                <a:solidFill>
                  <a:schemeClr val="bg2"/>
                </a:solidFill>
                <a:latin typeface="Verdana" charset="0"/>
                <a:ea typeface="ＭＳ Ｐゴシック" charset="0"/>
              </a:defRPr>
            </a:lvl7pPr>
            <a:lvl8pPr marL="3429000" indent="-228600" eaLnBrk="0" fontAlgn="base" hangingPunct="0">
              <a:spcBef>
                <a:spcPct val="0"/>
              </a:spcBef>
              <a:spcAft>
                <a:spcPct val="0"/>
              </a:spcAft>
              <a:defRPr kumimoji="1" sz="2400">
                <a:solidFill>
                  <a:schemeClr val="bg2"/>
                </a:solidFill>
                <a:latin typeface="Verdana" charset="0"/>
                <a:ea typeface="ＭＳ Ｐゴシック" charset="0"/>
              </a:defRPr>
            </a:lvl8pPr>
            <a:lvl9pPr marL="3886200" indent="-228600" eaLnBrk="0" fontAlgn="base" hangingPunct="0">
              <a:spcBef>
                <a:spcPct val="0"/>
              </a:spcBef>
              <a:spcAft>
                <a:spcPct val="0"/>
              </a:spcAft>
              <a:defRPr kumimoji="1" sz="2400">
                <a:solidFill>
                  <a:schemeClr val="bg2"/>
                </a:solidFill>
                <a:latin typeface="Verdana" charset="0"/>
                <a:ea typeface="ＭＳ Ｐゴシック" charset="0"/>
              </a:defRPr>
            </a:lvl9pPr>
          </a:lstStyle>
          <a:p>
            <a:pPr eaLnBrk="1" hangingPunct="1"/>
            <a:fld id="{2B320D72-490E-D94A-A401-095C458056A9}" type="slidenum">
              <a:rPr kumimoji="0" lang="nl-NL" sz="1000">
                <a:solidFill>
                  <a:srgbClr val="FFFFFF"/>
                </a:solidFill>
              </a:rPr>
              <a:pPr eaLnBrk="1" hangingPunct="1"/>
              <a:t>2</a:t>
            </a:fld>
            <a:endParaRPr kumimoji="0" lang="nl-NL" sz="1000">
              <a:solidFill>
                <a:srgbClr val="FFFFFF"/>
              </a:solidFill>
            </a:endParaRPr>
          </a:p>
        </p:txBody>
      </p:sp>
    </p:spTree>
    <p:extLst>
      <p:ext uri="{BB962C8B-B14F-4D97-AF65-F5344CB8AC3E}">
        <p14:creationId xmlns:p14="http://schemas.microsoft.com/office/powerpoint/2010/main" val="220479910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Wat</a:t>
            </a:r>
            <a:r>
              <a:rPr lang="en-US" dirty="0" smtClean="0"/>
              <a:t> </a:t>
            </a:r>
            <a:r>
              <a:rPr lang="en-US" dirty="0" err="1" smtClean="0"/>
              <a:t>vooraf</a:t>
            </a:r>
            <a:r>
              <a:rPr lang="en-US" dirty="0" smtClean="0"/>
              <a:t> </a:t>
            </a:r>
            <a:r>
              <a:rPr lang="en-US" dirty="0" err="1" smtClean="0"/>
              <a:t>ging</a:t>
            </a:r>
            <a:endParaRPr lang="en-US" dirty="0"/>
          </a:p>
        </p:txBody>
      </p:sp>
      <p:sp>
        <p:nvSpPr>
          <p:cNvPr id="3" name="Content Placeholder 2"/>
          <p:cNvSpPr>
            <a:spLocks noGrp="1"/>
          </p:cNvSpPr>
          <p:nvPr>
            <p:ph idx="1"/>
          </p:nvPr>
        </p:nvSpPr>
        <p:spPr/>
        <p:txBody>
          <a:bodyPr/>
          <a:lstStyle/>
          <a:p>
            <a:r>
              <a:rPr lang="en-US" dirty="0" smtClean="0"/>
              <a:t>In PSA van </a:t>
            </a:r>
            <a:r>
              <a:rPr lang="en-US" dirty="0" err="1" smtClean="0"/>
              <a:t>modernisering</a:t>
            </a:r>
            <a:r>
              <a:rPr lang="en-US" dirty="0" smtClean="0"/>
              <a:t> GBA </a:t>
            </a:r>
            <a:r>
              <a:rPr lang="en-US" dirty="0" err="1" smtClean="0"/>
              <a:t>wordt</a:t>
            </a:r>
            <a:r>
              <a:rPr lang="en-US" dirty="0" smtClean="0"/>
              <a:t> </a:t>
            </a:r>
            <a:r>
              <a:rPr lang="en-US" dirty="0" err="1" smtClean="0"/>
              <a:t>StUF</a:t>
            </a:r>
            <a:r>
              <a:rPr lang="en-US" dirty="0" smtClean="0"/>
              <a:t> </a:t>
            </a:r>
            <a:r>
              <a:rPr lang="en-US" dirty="0" err="1" smtClean="0"/>
              <a:t>genoemd</a:t>
            </a:r>
            <a:r>
              <a:rPr lang="en-US" dirty="0" smtClean="0"/>
              <a:t> </a:t>
            </a:r>
            <a:r>
              <a:rPr lang="en-US" dirty="0" err="1" smtClean="0"/>
              <a:t>als</a:t>
            </a:r>
            <a:r>
              <a:rPr lang="en-US" dirty="0" smtClean="0"/>
              <a:t> </a:t>
            </a:r>
            <a:r>
              <a:rPr lang="en-US" dirty="0" err="1" smtClean="0"/>
              <a:t>standaard</a:t>
            </a:r>
            <a:r>
              <a:rPr lang="en-US" dirty="0" smtClean="0"/>
              <a:t> die </a:t>
            </a:r>
            <a:r>
              <a:rPr lang="en-US" dirty="0" err="1" smtClean="0"/>
              <a:t>een</a:t>
            </a:r>
            <a:r>
              <a:rPr lang="en-US" dirty="0" smtClean="0"/>
              <a:t> </a:t>
            </a:r>
            <a:r>
              <a:rPr lang="en-US" dirty="0" err="1" smtClean="0"/>
              <a:t>rol</a:t>
            </a:r>
            <a:r>
              <a:rPr lang="en-US" dirty="0" smtClean="0"/>
              <a:t> </a:t>
            </a:r>
            <a:r>
              <a:rPr lang="en-US" dirty="0" err="1" smtClean="0"/>
              <a:t>kan</a:t>
            </a:r>
            <a:r>
              <a:rPr lang="en-US" dirty="0" smtClean="0"/>
              <a:t> </a:t>
            </a:r>
            <a:r>
              <a:rPr lang="en-US" dirty="0" err="1" smtClean="0"/>
              <a:t>spelen</a:t>
            </a:r>
            <a:endParaRPr lang="en-US" dirty="0" smtClean="0"/>
          </a:p>
          <a:p>
            <a:r>
              <a:rPr lang="en-US" dirty="0" smtClean="0"/>
              <a:t>2011/begin 2012 </a:t>
            </a:r>
            <a:r>
              <a:rPr lang="en-US" dirty="0" err="1" smtClean="0"/>
              <a:t>ondersteuning</a:t>
            </a:r>
            <a:r>
              <a:rPr lang="en-US" dirty="0" smtClean="0"/>
              <a:t> </a:t>
            </a:r>
            <a:r>
              <a:rPr lang="en-US" dirty="0" err="1" smtClean="0"/>
              <a:t>mGBA</a:t>
            </a:r>
            <a:r>
              <a:rPr lang="en-US" dirty="0" smtClean="0"/>
              <a:t> door </a:t>
            </a:r>
            <a:r>
              <a:rPr lang="en-US" dirty="0"/>
              <a:t>M</a:t>
            </a:r>
            <a:r>
              <a:rPr lang="en-US" dirty="0" smtClean="0"/>
              <a:t>aarten van den </a:t>
            </a:r>
            <a:r>
              <a:rPr lang="en-US" dirty="0" err="1" smtClean="0"/>
              <a:t>Broek</a:t>
            </a:r>
            <a:r>
              <a:rPr lang="en-US" dirty="0" smtClean="0"/>
              <a:t> </a:t>
            </a:r>
            <a:r>
              <a:rPr lang="en-US" dirty="0" err="1" smtClean="0"/>
              <a:t>vanuit</a:t>
            </a:r>
            <a:r>
              <a:rPr lang="en-US" dirty="0" smtClean="0"/>
              <a:t> KING</a:t>
            </a:r>
          </a:p>
          <a:p>
            <a:r>
              <a:rPr lang="en-US" dirty="0" smtClean="0"/>
              <a:t>April 2012 – </a:t>
            </a:r>
            <a:r>
              <a:rPr lang="en-US" dirty="0" err="1" smtClean="0"/>
              <a:t>Maart</a:t>
            </a:r>
            <a:r>
              <a:rPr lang="en-US" dirty="0" smtClean="0"/>
              <a:t> 2013 </a:t>
            </a:r>
            <a:r>
              <a:rPr lang="en-US" dirty="0" err="1" smtClean="0"/>
              <a:t>Harmonisatie</a:t>
            </a:r>
            <a:r>
              <a:rPr lang="en-US" dirty="0" smtClean="0"/>
              <a:t> </a:t>
            </a:r>
            <a:r>
              <a:rPr lang="en-US" dirty="0" err="1" smtClean="0"/>
              <a:t>traject</a:t>
            </a:r>
            <a:r>
              <a:rPr lang="en-US" dirty="0" smtClean="0"/>
              <a:t> </a:t>
            </a:r>
            <a:r>
              <a:rPr lang="en-US" dirty="0" err="1" smtClean="0"/>
              <a:t>StUF</a:t>
            </a:r>
            <a:r>
              <a:rPr lang="en-US" dirty="0" smtClean="0"/>
              <a:t> en BRP</a:t>
            </a:r>
          </a:p>
          <a:p>
            <a:r>
              <a:rPr lang="en-US" dirty="0" err="1" smtClean="0"/>
              <a:t>Maart</a:t>
            </a:r>
            <a:r>
              <a:rPr lang="en-US" dirty="0" smtClean="0"/>
              <a:t> 2013- November 2013 </a:t>
            </a:r>
            <a:r>
              <a:rPr lang="en-US" dirty="0" err="1" smtClean="0"/>
              <a:t>bestuurlijk</a:t>
            </a:r>
            <a:r>
              <a:rPr lang="en-US" dirty="0" smtClean="0"/>
              <a:t> </a:t>
            </a:r>
            <a:r>
              <a:rPr lang="en-US" dirty="0" err="1" smtClean="0"/>
              <a:t>traject</a:t>
            </a:r>
            <a:endParaRPr lang="en-US" dirty="0"/>
          </a:p>
        </p:txBody>
      </p:sp>
    </p:spTree>
    <p:extLst>
      <p:ext uri="{BB962C8B-B14F-4D97-AF65-F5344CB8AC3E}">
        <p14:creationId xmlns:p14="http://schemas.microsoft.com/office/powerpoint/2010/main" val="3558587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Voorstel</a:t>
            </a:r>
            <a:r>
              <a:rPr lang="en-US" dirty="0" smtClean="0"/>
              <a:t> </a:t>
            </a:r>
            <a:r>
              <a:rPr lang="en-US" dirty="0" err="1" smtClean="0"/>
              <a:t>aan</a:t>
            </a:r>
            <a:r>
              <a:rPr lang="en-US" dirty="0" smtClean="0"/>
              <a:t> de </a:t>
            </a:r>
            <a:r>
              <a:rPr lang="en-US" dirty="0" err="1" smtClean="0"/>
              <a:t>Stuurgroep</a:t>
            </a:r>
            <a:endParaRPr lang="en-US" dirty="0"/>
          </a:p>
        </p:txBody>
      </p:sp>
      <p:sp>
        <p:nvSpPr>
          <p:cNvPr id="3" name="Content Placeholder 2"/>
          <p:cNvSpPr>
            <a:spLocks noGrp="1"/>
          </p:cNvSpPr>
          <p:nvPr>
            <p:ph idx="1"/>
          </p:nvPr>
        </p:nvSpPr>
        <p:spPr/>
        <p:txBody>
          <a:bodyPr/>
          <a:lstStyle/>
          <a:p>
            <a:r>
              <a:rPr lang="en-US" dirty="0" err="1" smtClean="0"/>
              <a:t>Programma</a:t>
            </a:r>
            <a:r>
              <a:rPr lang="en-US" dirty="0" smtClean="0"/>
              <a:t> </a:t>
            </a:r>
            <a:r>
              <a:rPr lang="en-US" dirty="0" err="1" smtClean="0"/>
              <a:t>bouwt</a:t>
            </a:r>
            <a:r>
              <a:rPr lang="en-US" dirty="0" smtClean="0"/>
              <a:t> op basis BRPXML</a:t>
            </a:r>
          </a:p>
          <a:p>
            <a:r>
              <a:rPr lang="en-US" dirty="0" err="1" smtClean="0"/>
              <a:t>Richt</a:t>
            </a:r>
            <a:r>
              <a:rPr lang="en-US" dirty="0" smtClean="0"/>
              <a:t> </a:t>
            </a:r>
            <a:r>
              <a:rPr lang="en-US" dirty="0" err="1" smtClean="0"/>
              <a:t>centraal</a:t>
            </a:r>
            <a:r>
              <a:rPr lang="en-US" dirty="0" smtClean="0"/>
              <a:t> </a:t>
            </a:r>
            <a:r>
              <a:rPr lang="en-US" dirty="0" err="1" smtClean="0"/>
              <a:t>bij</a:t>
            </a:r>
            <a:r>
              <a:rPr lang="en-US" dirty="0" smtClean="0"/>
              <a:t> de BRP </a:t>
            </a:r>
            <a:r>
              <a:rPr lang="en-US" dirty="0" err="1" smtClean="0"/>
              <a:t>een</a:t>
            </a:r>
            <a:r>
              <a:rPr lang="en-US" dirty="0" smtClean="0"/>
              <a:t> </a:t>
            </a:r>
            <a:r>
              <a:rPr lang="en-US" dirty="0" err="1" smtClean="0"/>
              <a:t>vertaler</a:t>
            </a:r>
            <a:r>
              <a:rPr lang="en-US" dirty="0" smtClean="0"/>
              <a:t> in </a:t>
            </a:r>
            <a:r>
              <a:rPr lang="en-US" dirty="0" err="1" smtClean="0"/>
              <a:t>naar</a:t>
            </a:r>
            <a:r>
              <a:rPr lang="en-US" dirty="0" smtClean="0"/>
              <a:t> </a:t>
            </a:r>
            <a:r>
              <a:rPr lang="en-US" dirty="0" err="1" smtClean="0"/>
              <a:t>StUF</a:t>
            </a:r>
            <a:r>
              <a:rPr lang="en-US" dirty="0" smtClean="0"/>
              <a:t>-BG</a:t>
            </a:r>
          </a:p>
          <a:p>
            <a:r>
              <a:rPr lang="en-US" dirty="0" err="1"/>
              <a:t>G</a:t>
            </a:r>
            <a:r>
              <a:rPr lang="en-US" dirty="0" err="1" smtClean="0"/>
              <a:t>egevens</a:t>
            </a:r>
            <a:r>
              <a:rPr lang="en-US" dirty="0" smtClean="0"/>
              <a:t> </a:t>
            </a:r>
            <a:r>
              <a:rPr lang="en-US" dirty="0" err="1" smtClean="0"/>
              <a:t>vanuit</a:t>
            </a:r>
            <a:r>
              <a:rPr lang="en-US" dirty="0" smtClean="0"/>
              <a:t> </a:t>
            </a:r>
            <a:r>
              <a:rPr lang="en-US" dirty="0"/>
              <a:t>de </a:t>
            </a:r>
            <a:r>
              <a:rPr lang="en-US" dirty="0" err="1"/>
              <a:t>vertaler</a:t>
            </a:r>
            <a:r>
              <a:rPr lang="en-US" dirty="0"/>
              <a:t> </a:t>
            </a:r>
            <a:r>
              <a:rPr lang="en-US" dirty="0" err="1" smtClean="0"/>
              <a:t>verstrekt</a:t>
            </a:r>
            <a:r>
              <a:rPr lang="en-US" dirty="0" smtClean="0"/>
              <a:t> </a:t>
            </a:r>
            <a:r>
              <a:rPr lang="en-US" dirty="0" err="1"/>
              <a:t>onder</a:t>
            </a:r>
            <a:r>
              <a:rPr lang="en-US" dirty="0"/>
              <a:t> </a:t>
            </a:r>
            <a:r>
              <a:rPr lang="en-US" dirty="0" err="1"/>
              <a:t>verantwoordelijkheid</a:t>
            </a:r>
            <a:r>
              <a:rPr lang="en-US" dirty="0"/>
              <a:t> van </a:t>
            </a:r>
            <a:r>
              <a:rPr lang="en-US" dirty="0" smtClean="0"/>
              <a:t>BZK, </a:t>
            </a:r>
            <a:r>
              <a:rPr lang="en-US" dirty="0" err="1" smtClean="0"/>
              <a:t>inhoudelijk</a:t>
            </a:r>
            <a:r>
              <a:rPr lang="en-US" dirty="0" smtClean="0"/>
              <a:t> </a:t>
            </a:r>
            <a:r>
              <a:rPr lang="en-US" dirty="0" err="1"/>
              <a:t>gelijk</a:t>
            </a:r>
            <a:r>
              <a:rPr lang="en-US" dirty="0"/>
              <a:t> </a:t>
            </a:r>
            <a:r>
              <a:rPr lang="en-US" dirty="0" err="1" smtClean="0"/>
              <a:t>aan</a:t>
            </a:r>
            <a:r>
              <a:rPr lang="en-US" dirty="0" smtClean="0"/>
              <a:t> BRPXML</a:t>
            </a:r>
          </a:p>
          <a:p>
            <a:r>
              <a:rPr lang="en-US" dirty="0" err="1" smtClean="0"/>
              <a:t>Gefinancierd</a:t>
            </a:r>
            <a:r>
              <a:rPr lang="en-US" dirty="0" smtClean="0"/>
              <a:t> </a:t>
            </a:r>
            <a:r>
              <a:rPr lang="en-US" dirty="0" err="1" smtClean="0"/>
              <a:t>vanuit</a:t>
            </a:r>
            <a:r>
              <a:rPr lang="en-US" dirty="0" smtClean="0"/>
              <a:t> budget </a:t>
            </a:r>
            <a:r>
              <a:rPr lang="en-US" dirty="0" smtClean="0"/>
              <a:t>“</a:t>
            </a:r>
            <a:r>
              <a:rPr lang="en-US" dirty="0" err="1" smtClean="0"/>
              <a:t>onzekerheid</a:t>
            </a:r>
            <a:r>
              <a:rPr lang="en-US" dirty="0" smtClean="0"/>
              <a:t>”</a:t>
            </a:r>
            <a:r>
              <a:rPr lang="en-US" dirty="0" smtClean="0"/>
              <a:t> </a:t>
            </a:r>
            <a:r>
              <a:rPr lang="en-US" dirty="0" err="1" smtClean="0"/>
              <a:t>mGBA</a:t>
            </a:r>
            <a:r>
              <a:rPr lang="en-US" dirty="0" smtClean="0"/>
              <a:t>, </a:t>
            </a:r>
            <a:r>
              <a:rPr lang="en-US" dirty="0" err="1" smtClean="0"/>
              <a:t>Beheer</a:t>
            </a:r>
            <a:r>
              <a:rPr lang="en-US" dirty="0" smtClean="0"/>
              <a:t> </a:t>
            </a:r>
            <a:r>
              <a:rPr lang="en-US" dirty="0" err="1" smtClean="0"/>
              <a:t>gefinancierd</a:t>
            </a:r>
            <a:r>
              <a:rPr lang="en-US" dirty="0" smtClean="0"/>
              <a:t> door BZK</a:t>
            </a:r>
          </a:p>
          <a:p>
            <a:r>
              <a:rPr lang="en-US" dirty="0" err="1" smtClean="0"/>
              <a:t>Locatie</a:t>
            </a:r>
            <a:r>
              <a:rPr lang="en-US" dirty="0" smtClean="0"/>
              <a:t> </a:t>
            </a:r>
            <a:r>
              <a:rPr lang="en-US" dirty="0" err="1" smtClean="0"/>
              <a:t>vertaler</a:t>
            </a:r>
            <a:r>
              <a:rPr lang="en-US" dirty="0" smtClean="0"/>
              <a:t> </a:t>
            </a:r>
            <a:r>
              <a:rPr lang="en-US" dirty="0" err="1" smtClean="0"/>
              <a:t>nog</a:t>
            </a:r>
            <a:r>
              <a:rPr lang="en-US" dirty="0" smtClean="0"/>
              <a:t> </a:t>
            </a:r>
            <a:r>
              <a:rPr lang="en-US" dirty="0" err="1" smtClean="0"/>
              <a:t>niet</a:t>
            </a:r>
            <a:r>
              <a:rPr lang="en-US" dirty="0" smtClean="0"/>
              <a:t> </a:t>
            </a:r>
            <a:r>
              <a:rPr lang="en-US" dirty="0" err="1" smtClean="0"/>
              <a:t>expliciet</a:t>
            </a:r>
            <a:r>
              <a:rPr lang="en-US" dirty="0" smtClean="0"/>
              <a:t> </a:t>
            </a:r>
            <a:r>
              <a:rPr lang="en-US" dirty="0" err="1" smtClean="0"/>
              <a:t>benoemd</a:t>
            </a:r>
            <a:r>
              <a:rPr lang="en-US" dirty="0" smtClean="0"/>
              <a:t> (</a:t>
            </a:r>
            <a:r>
              <a:rPr lang="en-US" dirty="0" err="1" smtClean="0"/>
              <a:t>er</a:t>
            </a:r>
            <a:r>
              <a:rPr lang="en-US" dirty="0" smtClean="0"/>
              <a:t> is </a:t>
            </a:r>
            <a:r>
              <a:rPr lang="en-US" dirty="0" err="1" smtClean="0"/>
              <a:t>voorkeur</a:t>
            </a:r>
            <a:r>
              <a:rPr lang="en-US" dirty="0" smtClean="0"/>
              <a:t> </a:t>
            </a:r>
            <a:r>
              <a:rPr lang="en-US" dirty="0" err="1" smtClean="0"/>
              <a:t>voor</a:t>
            </a:r>
            <a:r>
              <a:rPr lang="en-US" dirty="0" smtClean="0"/>
              <a:t> </a:t>
            </a:r>
            <a:r>
              <a:rPr lang="en-US" dirty="0" err="1" smtClean="0"/>
              <a:t>centrale</a:t>
            </a:r>
            <a:r>
              <a:rPr lang="en-US" dirty="0" smtClean="0"/>
              <a:t> </a:t>
            </a:r>
            <a:r>
              <a:rPr lang="en-US" dirty="0" err="1" smtClean="0"/>
              <a:t>oplossing</a:t>
            </a:r>
            <a:r>
              <a:rPr lang="en-US" dirty="0" smtClean="0"/>
              <a:t>)</a:t>
            </a:r>
          </a:p>
          <a:p>
            <a:r>
              <a:rPr lang="en-US" dirty="0" smtClean="0"/>
              <a:t>BRP </a:t>
            </a:r>
            <a:r>
              <a:rPr lang="en-US" dirty="0" err="1" smtClean="0"/>
              <a:t>zal</a:t>
            </a:r>
            <a:r>
              <a:rPr lang="en-US" dirty="0" smtClean="0"/>
              <a:t> </a:t>
            </a:r>
            <a:r>
              <a:rPr lang="en-US" dirty="0" err="1" smtClean="0"/>
              <a:t>deelnemen</a:t>
            </a:r>
            <a:r>
              <a:rPr lang="en-US" dirty="0" smtClean="0"/>
              <a:t> </a:t>
            </a:r>
            <a:r>
              <a:rPr lang="en-US" dirty="0" err="1" smtClean="0"/>
              <a:t>aan</a:t>
            </a:r>
            <a:r>
              <a:rPr lang="en-US" dirty="0" smtClean="0"/>
              <a:t> </a:t>
            </a:r>
            <a:r>
              <a:rPr lang="en-US" dirty="0" err="1" smtClean="0"/>
              <a:t>doorontwikkeling</a:t>
            </a:r>
            <a:r>
              <a:rPr lang="en-US" dirty="0" smtClean="0"/>
              <a:t> </a:t>
            </a:r>
            <a:r>
              <a:rPr lang="en-US" dirty="0" err="1" smtClean="0"/>
              <a:t>StUF</a:t>
            </a:r>
            <a:endParaRPr lang="en-US" dirty="0" smtClean="0"/>
          </a:p>
          <a:p>
            <a:endParaRPr lang="en-US" dirty="0"/>
          </a:p>
        </p:txBody>
      </p:sp>
    </p:spTree>
    <p:extLst>
      <p:ext uri="{BB962C8B-B14F-4D97-AF65-F5344CB8AC3E}">
        <p14:creationId xmlns:p14="http://schemas.microsoft.com/office/powerpoint/2010/main" val="717803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Wat</a:t>
            </a:r>
            <a:r>
              <a:rPr lang="en-US" dirty="0" smtClean="0"/>
              <a:t> </a:t>
            </a:r>
            <a:r>
              <a:rPr lang="en-US" dirty="0" err="1" smtClean="0"/>
              <a:t>houd</a:t>
            </a:r>
            <a:r>
              <a:rPr lang="en-US" dirty="0" smtClean="0"/>
              <a:t> </a:t>
            </a:r>
            <a:r>
              <a:rPr lang="en-US" dirty="0" err="1" smtClean="0"/>
              <a:t>dit</a:t>
            </a:r>
            <a:r>
              <a:rPr lang="en-US" dirty="0" smtClean="0"/>
              <a:t> in </a:t>
            </a:r>
            <a:r>
              <a:rPr lang="en-US" dirty="0" err="1" smtClean="0"/>
              <a:t>voor</a:t>
            </a:r>
            <a:r>
              <a:rPr lang="en-US" dirty="0" smtClean="0"/>
              <a:t> </a:t>
            </a:r>
            <a:r>
              <a:rPr lang="en-US" dirty="0" err="1" smtClean="0"/>
              <a:t>gemeenten</a:t>
            </a:r>
            <a:r>
              <a:rPr lang="en-US" dirty="0" smtClean="0"/>
              <a:t>?</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3803183788"/>
              </p:ext>
            </p:extLst>
          </p:nvPr>
        </p:nvGraphicFramePr>
        <p:xfrm>
          <a:off x="694904" y="1412776"/>
          <a:ext cx="8427516" cy="4547889"/>
        </p:xfrm>
        <a:graphic>
          <a:graphicData uri="http://schemas.openxmlformats.org/presentationml/2006/ole">
            <mc:AlternateContent xmlns:mc="http://schemas.openxmlformats.org/markup-compatibility/2006">
              <mc:Choice xmlns:v="urn:schemas-microsoft-com:vml" Requires="v">
                <p:oleObj spid="_x0000_s1029" name="Document" r:id="rId3" imgW="5765800" imgH="3111500" progId="Word.Document.12">
                  <p:embed/>
                </p:oleObj>
              </mc:Choice>
              <mc:Fallback>
                <p:oleObj name="Document" r:id="rId3" imgW="5765800" imgH="3111500" progId="Word.Document.12">
                  <p:embed/>
                  <p:pic>
                    <p:nvPicPr>
                      <p:cNvPr id="0" name=""/>
                      <p:cNvPicPr/>
                      <p:nvPr/>
                    </p:nvPicPr>
                    <p:blipFill>
                      <a:blip r:embed="rId4"/>
                      <a:stretch>
                        <a:fillRect/>
                      </a:stretch>
                    </p:blipFill>
                    <p:spPr>
                      <a:xfrm>
                        <a:off x="694904" y="1412776"/>
                        <a:ext cx="8427516" cy="4547889"/>
                      </a:xfrm>
                      <a:prstGeom prst="rect">
                        <a:avLst/>
                      </a:prstGeom>
                    </p:spPr>
                  </p:pic>
                </p:oleObj>
              </mc:Fallback>
            </mc:AlternateContent>
          </a:graphicData>
        </a:graphic>
      </p:graphicFrame>
      <p:sp>
        <p:nvSpPr>
          <p:cNvPr id="7" name="Rectangle 6"/>
          <p:cNvSpPr/>
          <p:nvPr/>
        </p:nvSpPr>
        <p:spPr bwMode="auto">
          <a:xfrm>
            <a:off x="3923928" y="4365104"/>
            <a:ext cx="864096" cy="216024"/>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effectLst/>
                <a:latin typeface="Arial" charset="0"/>
                <a:ea typeface="ＭＳ Ｐゴシック" charset="0"/>
                <a:cs typeface="Arial" charset="0"/>
              </a:rPr>
              <a:t>StUF</a:t>
            </a:r>
            <a:r>
              <a:rPr kumimoji="0" lang="en-US" sz="1200" b="0" i="0" u="none" strike="noStrike" cap="none" normalizeH="0" baseline="0" dirty="0" smtClean="0">
                <a:ln>
                  <a:noFill/>
                </a:ln>
                <a:effectLst/>
                <a:latin typeface="Arial" charset="0"/>
                <a:ea typeface="ＭＳ Ｐゴシック" charset="0"/>
                <a:cs typeface="Arial" charset="0"/>
              </a:rPr>
              <a:t>-BG</a:t>
            </a:r>
            <a:endParaRPr kumimoji="0" lang="en-US" sz="1200" b="0" i="0" u="none" strike="noStrike" cap="none" normalizeH="0" baseline="0" dirty="0" smtClean="0">
              <a:ln>
                <a:noFill/>
              </a:ln>
              <a:effectLst/>
              <a:latin typeface="Arial" charset="0"/>
              <a:ea typeface="ＭＳ Ｐゴシック" charset="0"/>
              <a:cs typeface="Arial" charset="0"/>
            </a:endParaRPr>
          </a:p>
        </p:txBody>
      </p:sp>
      <p:sp>
        <p:nvSpPr>
          <p:cNvPr id="8" name="Rectangle 7"/>
          <p:cNvSpPr/>
          <p:nvPr/>
        </p:nvSpPr>
        <p:spPr bwMode="auto">
          <a:xfrm>
            <a:off x="1907704" y="4293096"/>
            <a:ext cx="1008112" cy="216024"/>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effectLst/>
                <a:latin typeface="Arial" charset="0"/>
                <a:ea typeface="ＭＳ Ｐゴシック" charset="0"/>
                <a:cs typeface="Arial" charset="0"/>
              </a:rPr>
              <a:t>StUF</a:t>
            </a:r>
            <a:r>
              <a:rPr kumimoji="0" lang="en-US" sz="1200" b="0" i="0" u="none" strike="noStrike" cap="none" normalizeH="0" baseline="0" dirty="0" smtClean="0">
                <a:ln>
                  <a:noFill/>
                </a:ln>
                <a:effectLst/>
                <a:latin typeface="Arial" charset="0"/>
                <a:ea typeface="ＭＳ Ｐゴシック" charset="0"/>
                <a:cs typeface="Arial" charset="0"/>
              </a:rPr>
              <a:t>-BG?</a:t>
            </a:r>
            <a:endParaRPr kumimoji="0" lang="en-US" sz="1200" b="0" i="0" u="none" strike="noStrike" cap="none" normalizeH="0" baseline="0" dirty="0" smtClean="0">
              <a:ln>
                <a:noFill/>
              </a:ln>
              <a:effectLst/>
              <a:latin typeface="Arial" charset="0"/>
              <a:ea typeface="ＭＳ Ｐゴシック" charset="0"/>
              <a:cs typeface="Arial" charset="0"/>
            </a:endParaRPr>
          </a:p>
        </p:txBody>
      </p:sp>
      <p:sp>
        <p:nvSpPr>
          <p:cNvPr id="9" name="Rectangle 8"/>
          <p:cNvSpPr/>
          <p:nvPr/>
        </p:nvSpPr>
        <p:spPr bwMode="auto">
          <a:xfrm>
            <a:off x="3059832" y="4365104"/>
            <a:ext cx="864096" cy="216024"/>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sz="1200" dirty="0" smtClean="0"/>
              <a:t>BRPXML</a:t>
            </a:r>
            <a:endParaRPr kumimoji="0" lang="en-US" sz="1200" b="0" i="0" u="none" strike="noStrike" cap="none" normalizeH="0" baseline="0" dirty="0" smtClean="0">
              <a:ln>
                <a:noFill/>
              </a:ln>
              <a:effectLst/>
              <a:latin typeface="Arial" charset="0"/>
              <a:ea typeface="ＭＳ Ｐゴシック" charset="0"/>
              <a:cs typeface="Arial" charset="0"/>
            </a:endParaRPr>
          </a:p>
        </p:txBody>
      </p:sp>
      <p:sp>
        <p:nvSpPr>
          <p:cNvPr id="10" name="Rectangle 9"/>
          <p:cNvSpPr/>
          <p:nvPr/>
        </p:nvSpPr>
        <p:spPr bwMode="auto">
          <a:xfrm>
            <a:off x="1043608" y="4293096"/>
            <a:ext cx="864096" cy="216024"/>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sz="1200" dirty="0" smtClean="0"/>
              <a:t>BRPXML</a:t>
            </a:r>
            <a:endParaRPr kumimoji="0" lang="en-US" sz="1200" b="0" i="0" u="none" strike="noStrike" cap="none" normalizeH="0" baseline="0" dirty="0" smtClean="0">
              <a:ln>
                <a:noFill/>
              </a:ln>
              <a:effectLst/>
              <a:latin typeface="Arial" charset="0"/>
              <a:ea typeface="ＭＳ Ｐゴシック" charset="0"/>
              <a:cs typeface="Arial" charset="0"/>
            </a:endParaRPr>
          </a:p>
        </p:txBody>
      </p:sp>
      <p:sp>
        <p:nvSpPr>
          <p:cNvPr id="11" name="Rectangle 10"/>
          <p:cNvSpPr/>
          <p:nvPr/>
        </p:nvSpPr>
        <p:spPr bwMode="auto">
          <a:xfrm>
            <a:off x="5292080" y="4365104"/>
            <a:ext cx="864096" cy="216024"/>
          </a:xfrm>
          <a:prstGeom prst="rect">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lang="en-US" sz="1200" dirty="0" smtClean="0"/>
              <a:t>BRPXML</a:t>
            </a:r>
            <a:endParaRPr kumimoji="0" lang="en-US" sz="1200" b="0" i="0" u="none" strike="noStrike" cap="none" normalizeH="0" baseline="0" dirty="0" smtClean="0">
              <a:ln>
                <a:noFill/>
              </a:ln>
              <a:effectLst/>
              <a:latin typeface="Arial" charset="0"/>
              <a:ea typeface="ＭＳ Ｐゴシック" charset="0"/>
              <a:cs typeface="Arial" charset="0"/>
            </a:endParaRPr>
          </a:p>
        </p:txBody>
      </p:sp>
    </p:spTree>
    <p:extLst>
      <p:ext uri="{BB962C8B-B14F-4D97-AF65-F5344CB8AC3E}">
        <p14:creationId xmlns:p14="http://schemas.microsoft.com/office/powerpoint/2010/main" val="744061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Besluit</a:t>
            </a:r>
            <a:r>
              <a:rPr lang="en-US" dirty="0" smtClean="0"/>
              <a:t> </a:t>
            </a:r>
            <a:r>
              <a:rPr lang="en-US" dirty="0" err="1" smtClean="0"/>
              <a:t>stuurgroep</a:t>
            </a:r>
            <a:endParaRPr lang="en-US" dirty="0"/>
          </a:p>
        </p:txBody>
      </p:sp>
      <p:sp>
        <p:nvSpPr>
          <p:cNvPr id="3" name="Content Placeholder 2"/>
          <p:cNvSpPr>
            <a:spLocks noGrp="1"/>
          </p:cNvSpPr>
          <p:nvPr>
            <p:ph idx="1"/>
          </p:nvPr>
        </p:nvSpPr>
        <p:spPr/>
        <p:txBody>
          <a:bodyPr/>
          <a:lstStyle/>
          <a:p>
            <a:r>
              <a:rPr lang="en-US" dirty="0" err="1" smtClean="0"/>
              <a:t>Stuurgroep</a:t>
            </a:r>
            <a:r>
              <a:rPr lang="en-US" dirty="0" smtClean="0"/>
              <a:t> op </a:t>
            </a:r>
            <a:r>
              <a:rPr lang="en-US" dirty="0" err="1" smtClean="0"/>
              <a:t>hoofdlijnen</a:t>
            </a:r>
            <a:r>
              <a:rPr lang="en-US" dirty="0" smtClean="0"/>
              <a:t> </a:t>
            </a:r>
            <a:r>
              <a:rPr lang="en-US" dirty="0" err="1" smtClean="0"/>
              <a:t>akkoord</a:t>
            </a:r>
            <a:r>
              <a:rPr lang="en-US" dirty="0" smtClean="0"/>
              <a:t>, </a:t>
            </a:r>
            <a:r>
              <a:rPr lang="en-US" dirty="0" err="1" smtClean="0"/>
              <a:t>echter</a:t>
            </a:r>
            <a:r>
              <a:rPr lang="en-US" dirty="0" smtClean="0"/>
              <a:t> </a:t>
            </a:r>
            <a:r>
              <a:rPr lang="en-US" dirty="0" err="1" smtClean="0"/>
              <a:t>voor</a:t>
            </a:r>
            <a:r>
              <a:rPr lang="en-US" dirty="0" smtClean="0"/>
              <a:t> </a:t>
            </a:r>
            <a:r>
              <a:rPr lang="en-US" dirty="0" err="1" smtClean="0"/>
              <a:t>vertaler</a:t>
            </a:r>
            <a:r>
              <a:rPr lang="en-US" dirty="0" smtClean="0"/>
              <a:t> </a:t>
            </a:r>
            <a:r>
              <a:rPr lang="en-US" dirty="0" err="1" smtClean="0"/>
              <a:t>moeten</a:t>
            </a:r>
            <a:r>
              <a:rPr lang="en-US" dirty="0" smtClean="0"/>
              <a:t> </a:t>
            </a:r>
            <a:r>
              <a:rPr lang="en-US" dirty="0" err="1" smtClean="0"/>
              <a:t>nog</a:t>
            </a:r>
            <a:r>
              <a:rPr lang="en-US" dirty="0" smtClean="0"/>
              <a:t> </a:t>
            </a:r>
            <a:r>
              <a:rPr lang="en-US" dirty="0" err="1" smtClean="0"/>
              <a:t>zaken</a:t>
            </a:r>
            <a:r>
              <a:rPr lang="en-US" dirty="0" smtClean="0"/>
              <a:t> </a:t>
            </a:r>
            <a:r>
              <a:rPr lang="en-US" dirty="0" err="1" smtClean="0"/>
              <a:t>uitgezocht</a:t>
            </a:r>
            <a:r>
              <a:rPr lang="en-US" dirty="0" smtClean="0"/>
              <a:t> </a:t>
            </a:r>
            <a:r>
              <a:rPr lang="en-US" dirty="0" err="1" smtClean="0"/>
              <a:t>worden</a:t>
            </a:r>
            <a:endParaRPr lang="en-US" dirty="0" smtClean="0"/>
          </a:p>
          <a:p>
            <a:pPr lvl="1"/>
            <a:r>
              <a:rPr lang="en-US" dirty="0" smtClean="0"/>
              <a:t>Meer detail over de (</a:t>
            </a:r>
            <a:r>
              <a:rPr lang="en-US" dirty="0" err="1" smtClean="0"/>
              <a:t>technische</a:t>
            </a:r>
            <a:r>
              <a:rPr lang="en-US" dirty="0" smtClean="0"/>
              <a:t>) </a:t>
            </a:r>
            <a:r>
              <a:rPr lang="en-US" dirty="0" err="1" smtClean="0"/>
              <a:t>uitwerking</a:t>
            </a:r>
            <a:r>
              <a:rPr lang="en-US" dirty="0" smtClean="0"/>
              <a:t> van de </a:t>
            </a:r>
            <a:r>
              <a:rPr lang="en-US" dirty="0" err="1" smtClean="0"/>
              <a:t>vertaler</a:t>
            </a:r>
            <a:endParaRPr lang="en-US" dirty="0" smtClean="0"/>
          </a:p>
          <a:p>
            <a:pPr lvl="1"/>
            <a:r>
              <a:rPr lang="en-US" dirty="0" err="1" smtClean="0"/>
              <a:t>Beheerbaarheid</a:t>
            </a:r>
            <a:r>
              <a:rPr lang="en-US" dirty="0" smtClean="0"/>
              <a:t> </a:t>
            </a:r>
            <a:r>
              <a:rPr lang="en-US" dirty="0" err="1" smtClean="0"/>
              <a:t>uitzoeken</a:t>
            </a:r>
            <a:r>
              <a:rPr lang="en-US" dirty="0" smtClean="0"/>
              <a:t> ism BPR</a:t>
            </a:r>
          </a:p>
          <a:p>
            <a:pPr lvl="1"/>
            <a:r>
              <a:rPr lang="en-US" dirty="0" err="1" smtClean="0"/>
              <a:t>Juridische</a:t>
            </a:r>
            <a:r>
              <a:rPr lang="en-US" dirty="0" smtClean="0"/>
              <a:t> </a:t>
            </a:r>
            <a:r>
              <a:rPr lang="en-US" dirty="0" err="1" smtClean="0"/>
              <a:t>conqequenties</a:t>
            </a:r>
            <a:r>
              <a:rPr lang="en-US" dirty="0" smtClean="0"/>
              <a:t> </a:t>
            </a:r>
            <a:r>
              <a:rPr lang="en-US" dirty="0" err="1" smtClean="0"/>
              <a:t>analyseren</a:t>
            </a:r>
            <a:endParaRPr lang="en-US" dirty="0" smtClean="0"/>
          </a:p>
          <a:p>
            <a:pPr lvl="1"/>
            <a:endParaRPr lang="en-US" dirty="0" smtClean="0"/>
          </a:p>
          <a:p>
            <a:r>
              <a:rPr lang="en-US" dirty="0" err="1" smtClean="0"/>
              <a:t>Definitief</a:t>
            </a:r>
            <a:r>
              <a:rPr lang="en-US" dirty="0" smtClean="0"/>
              <a:t> </a:t>
            </a:r>
            <a:r>
              <a:rPr lang="en-US" dirty="0" err="1" smtClean="0"/>
              <a:t>besluit</a:t>
            </a:r>
            <a:r>
              <a:rPr lang="en-US" dirty="0" smtClean="0"/>
              <a:t> </a:t>
            </a:r>
            <a:r>
              <a:rPr lang="en-US" dirty="0" err="1" smtClean="0"/>
              <a:t>volgt</a:t>
            </a:r>
            <a:r>
              <a:rPr lang="en-US" dirty="0" smtClean="0"/>
              <a:t> in </a:t>
            </a:r>
            <a:r>
              <a:rPr lang="en-US" dirty="0" err="1" smtClean="0"/>
              <a:t>een</a:t>
            </a:r>
            <a:r>
              <a:rPr lang="en-US" dirty="0" smtClean="0"/>
              <a:t> </a:t>
            </a:r>
            <a:r>
              <a:rPr lang="en-US" dirty="0" err="1" smtClean="0"/>
              <a:t>volgende</a:t>
            </a:r>
            <a:r>
              <a:rPr lang="en-US" dirty="0" smtClean="0"/>
              <a:t> </a:t>
            </a:r>
            <a:r>
              <a:rPr lang="en-US" dirty="0" err="1" smtClean="0"/>
              <a:t>stuurgroep</a:t>
            </a:r>
            <a:endParaRPr lang="en-US" dirty="0"/>
          </a:p>
        </p:txBody>
      </p:sp>
    </p:spTree>
    <p:extLst>
      <p:ext uri="{BB962C8B-B14F-4D97-AF65-F5344CB8AC3E}">
        <p14:creationId xmlns:p14="http://schemas.microsoft.com/office/powerpoint/2010/main" val="1616791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BRP &amp; RSGB</a:t>
            </a:r>
            <a:endParaRPr lang="en-US" dirty="0"/>
          </a:p>
        </p:txBody>
      </p:sp>
      <p:sp>
        <p:nvSpPr>
          <p:cNvPr id="3" name="Content Placeholder 2"/>
          <p:cNvSpPr>
            <a:spLocks noGrp="1"/>
          </p:cNvSpPr>
          <p:nvPr>
            <p:ph idx="1"/>
          </p:nvPr>
        </p:nvSpPr>
        <p:spPr/>
        <p:txBody>
          <a:bodyPr/>
          <a:lstStyle/>
          <a:p>
            <a:r>
              <a:rPr lang="en-US" dirty="0" smtClean="0"/>
              <a:t>Planning </a:t>
            </a:r>
            <a:r>
              <a:rPr lang="en-US" dirty="0" err="1" smtClean="0"/>
              <a:t>mGBA</a:t>
            </a:r>
            <a:r>
              <a:rPr lang="en-US" dirty="0" smtClean="0"/>
              <a:t> </a:t>
            </a:r>
            <a:r>
              <a:rPr lang="en-US" dirty="0" err="1" smtClean="0"/>
              <a:t>nog</a:t>
            </a:r>
            <a:r>
              <a:rPr lang="en-US" dirty="0" smtClean="0"/>
              <a:t> </a:t>
            </a:r>
            <a:r>
              <a:rPr lang="en-US" dirty="0" err="1" smtClean="0"/>
              <a:t>niet</a:t>
            </a:r>
            <a:r>
              <a:rPr lang="en-US" dirty="0" smtClean="0"/>
              <a:t> </a:t>
            </a:r>
            <a:r>
              <a:rPr lang="en-US" dirty="0" err="1" smtClean="0"/>
              <a:t>bekend</a:t>
            </a:r>
            <a:endParaRPr lang="en-US" dirty="0" smtClean="0"/>
          </a:p>
          <a:p>
            <a:r>
              <a:rPr lang="en-US" dirty="0" err="1" smtClean="0"/>
              <a:t>Informele</a:t>
            </a:r>
            <a:r>
              <a:rPr lang="en-US" dirty="0" smtClean="0"/>
              <a:t> </a:t>
            </a:r>
            <a:r>
              <a:rPr lang="en-US" dirty="0" err="1"/>
              <a:t>v</a:t>
            </a:r>
            <a:r>
              <a:rPr lang="en-US" dirty="0" err="1" smtClean="0"/>
              <a:t>erwachting</a:t>
            </a:r>
            <a:r>
              <a:rPr lang="en-US" dirty="0" smtClean="0"/>
              <a:t> is </a:t>
            </a:r>
            <a:r>
              <a:rPr lang="en-US" dirty="0" err="1" smtClean="0"/>
              <a:t>dat</a:t>
            </a:r>
            <a:r>
              <a:rPr lang="en-US" dirty="0" smtClean="0"/>
              <a:t> </a:t>
            </a:r>
            <a:r>
              <a:rPr lang="en-US" dirty="0" err="1" smtClean="0"/>
              <a:t>eerste</a:t>
            </a:r>
            <a:r>
              <a:rPr lang="en-US" dirty="0" smtClean="0"/>
              <a:t> </a:t>
            </a:r>
            <a:r>
              <a:rPr lang="en-US" dirty="0" err="1" smtClean="0"/>
              <a:t>oplevering</a:t>
            </a:r>
            <a:r>
              <a:rPr lang="en-US" dirty="0" smtClean="0"/>
              <a:t> LO BRP </a:t>
            </a:r>
            <a:r>
              <a:rPr lang="en-US" dirty="0" err="1" smtClean="0"/>
              <a:t>nog</a:t>
            </a:r>
            <a:r>
              <a:rPr lang="en-US" dirty="0" smtClean="0"/>
              <a:t> </a:t>
            </a:r>
            <a:r>
              <a:rPr lang="en-US" dirty="0" err="1" smtClean="0"/>
              <a:t>eind</a:t>
            </a:r>
            <a:r>
              <a:rPr lang="en-US" dirty="0" smtClean="0"/>
              <a:t> </a:t>
            </a:r>
            <a:r>
              <a:rPr lang="en-US" dirty="0" err="1" smtClean="0"/>
              <a:t>dit</a:t>
            </a:r>
            <a:r>
              <a:rPr lang="en-US" dirty="0" smtClean="0"/>
              <a:t> </a:t>
            </a:r>
            <a:r>
              <a:rPr lang="en-US" dirty="0" err="1" smtClean="0"/>
              <a:t>jaar</a:t>
            </a:r>
            <a:r>
              <a:rPr lang="en-US" dirty="0" smtClean="0"/>
              <a:t> </a:t>
            </a:r>
            <a:r>
              <a:rPr lang="en-US" dirty="0" err="1" smtClean="0"/>
              <a:t>er</a:t>
            </a:r>
            <a:r>
              <a:rPr lang="en-US" dirty="0" smtClean="0"/>
              <a:t> </a:t>
            </a:r>
            <a:r>
              <a:rPr lang="en-US" dirty="0" err="1" smtClean="0"/>
              <a:t>kan</a:t>
            </a:r>
            <a:r>
              <a:rPr lang="en-US" dirty="0" smtClean="0"/>
              <a:t> </a:t>
            </a:r>
            <a:r>
              <a:rPr lang="en-US" dirty="0" err="1" smtClean="0"/>
              <a:t>zijn</a:t>
            </a:r>
            <a:endParaRPr lang="en-US" dirty="0" smtClean="0"/>
          </a:p>
          <a:p>
            <a:pPr lvl="1"/>
            <a:r>
              <a:rPr lang="en-US" dirty="0" err="1" smtClean="0"/>
              <a:t>Daarna</a:t>
            </a:r>
            <a:r>
              <a:rPr lang="en-US" dirty="0" smtClean="0"/>
              <a:t> </a:t>
            </a:r>
            <a:r>
              <a:rPr lang="en-US" dirty="0" err="1" smtClean="0"/>
              <a:t>volgt</a:t>
            </a:r>
            <a:r>
              <a:rPr lang="en-US" dirty="0" smtClean="0"/>
              <a:t> review </a:t>
            </a:r>
            <a:r>
              <a:rPr lang="en-US" dirty="0" err="1" smtClean="0"/>
              <a:t>proces</a:t>
            </a:r>
            <a:endParaRPr lang="en-US" dirty="0" smtClean="0"/>
          </a:p>
          <a:p>
            <a:pPr lvl="1"/>
            <a:r>
              <a:rPr lang="en-US" dirty="0" err="1" smtClean="0"/>
              <a:t>Doorlooptijd</a:t>
            </a:r>
            <a:r>
              <a:rPr lang="en-US" dirty="0" smtClean="0"/>
              <a:t> tot </a:t>
            </a:r>
            <a:r>
              <a:rPr lang="en-US" dirty="0" err="1" smtClean="0"/>
              <a:t>vaststelling</a:t>
            </a:r>
            <a:r>
              <a:rPr lang="en-US" dirty="0" smtClean="0"/>
              <a:t> +- half </a:t>
            </a:r>
            <a:r>
              <a:rPr lang="en-US" dirty="0" err="1" smtClean="0"/>
              <a:t>jaar</a:t>
            </a:r>
            <a:endParaRPr lang="en-US" dirty="0" smtClean="0"/>
          </a:p>
          <a:p>
            <a:r>
              <a:rPr lang="en-US" dirty="0" err="1" smtClean="0"/>
              <a:t>Vraag</a:t>
            </a:r>
            <a:r>
              <a:rPr lang="en-US" dirty="0" smtClean="0"/>
              <a:t> is op </a:t>
            </a:r>
            <a:r>
              <a:rPr lang="en-US" dirty="0" err="1" smtClean="0"/>
              <a:t>welk</a:t>
            </a:r>
            <a:r>
              <a:rPr lang="en-US" dirty="0" smtClean="0"/>
              <a:t> moment KING </a:t>
            </a:r>
            <a:r>
              <a:rPr lang="en-US" dirty="0" err="1" smtClean="0"/>
              <a:t>kan</a:t>
            </a:r>
            <a:r>
              <a:rPr lang="en-US" dirty="0" smtClean="0"/>
              <a:t> </a:t>
            </a:r>
            <a:r>
              <a:rPr lang="en-US" dirty="0" err="1" smtClean="0"/>
              <a:t>beginnen</a:t>
            </a:r>
            <a:r>
              <a:rPr lang="en-US" dirty="0" smtClean="0"/>
              <a:t> met </a:t>
            </a:r>
            <a:r>
              <a:rPr lang="en-US" dirty="0" err="1" smtClean="0"/>
              <a:t>opnemen</a:t>
            </a:r>
            <a:r>
              <a:rPr lang="en-US" dirty="0" smtClean="0"/>
              <a:t> LO-BRP in RSGB</a:t>
            </a:r>
          </a:p>
          <a:p>
            <a:pPr lvl="1"/>
            <a:r>
              <a:rPr lang="en-US" dirty="0" smtClean="0"/>
              <a:t>Direct </a:t>
            </a:r>
            <a:r>
              <a:rPr lang="en-US" dirty="0" err="1" smtClean="0"/>
              <a:t>na</a:t>
            </a:r>
            <a:r>
              <a:rPr lang="en-US" dirty="0" smtClean="0"/>
              <a:t> </a:t>
            </a:r>
            <a:r>
              <a:rPr lang="en-US" dirty="0" err="1" smtClean="0"/>
              <a:t>oplevering</a:t>
            </a:r>
            <a:endParaRPr lang="en-US" dirty="0" smtClean="0"/>
          </a:p>
          <a:p>
            <a:pPr lvl="1"/>
            <a:r>
              <a:rPr lang="en-US" dirty="0" smtClean="0"/>
              <a:t>Na </a:t>
            </a:r>
            <a:r>
              <a:rPr lang="en-US" dirty="0" err="1" smtClean="0"/>
              <a:t>eerste</a:t>
            </a:r>
            <a:r>
              <a:rPr lang="en-US" dirty="0" smtClean="0"/>
              <a:t> review </a:t>
            </a:r>
            <a:r>
              <a:rPr lang="en-US" dirty="0" err="1" smtClean="0"/>
              <a:t>rondes</a:t>
            </a:r>
            <a:r>
              <a:rPr lang="en-US" dirty="0" smtClean="0"/>
              <a:t> (</a:t>
            </a:r>
            <a:r>
              <a:rPr lang="en-US" dirty="0" err="1" smtClean="0"/>
              <a:t>jan</a:t>
            </a:r>
            <a:r>
              <a:rPr lang="en-US" dirty="0" smtClean="0"/>
              <a:t>/</a:t>
            </a:r>
            <a:r>
              <a:rPr lang="en-US" dirty="0" err="1" smtClean="0"/>
              <a:t>feb</a:t>
            </a:r>
            <a:r>
              <a:rPr lang="en-US" dirty="0" smtClean="0"/>
              <a:t>)</a:t>
            </a:r>
          </a:p>
          <a:p>
            <a:pPr lvl="1"/>
            <a:r>
              <a:rPr lang="en-US" dirty="0" smtClean="0"/>
              <a:t>Na </a:t>
            </a:r>
            <a:r>
              <a:rPr lang="en-US" dirty="0" err="1" smtClean="0"/>
              <a:t>vaststelling</a:t>
            </a:r>
            <a:r>
              <a:rPr lang="en-US" dirty="0" smtClean="0"/>
              <a:t> (</a:t>
            </a:r>
            <a:r>
              <a:rPr lang="en-US" dirty="0" err="1" smtClean="0"/>
              <a:t>rond</a:t>
            </a:r>
            <a:r>
              <a:rPr lang="en-US" dirty="0" smtClean="0"/>
              <a:t> </a:t>
            </a:r>
            <a:r>
              <a:rPr lang="en-US" dirty="0" err="1" smtClean="0"/>
              <a:t>mei</a:t>
            </a:r>
            <a:r>
              <a:rPr lang="en-US" dirty="0" smtClean="0"/>
              <a:t>)</a:t>
            </a:r>
            <a:endParaRPr lang="en-US" dirty="0"/>
          </a:p>
        </p:txBody>
      </p:sp>
    </p:spTree>
    <p:extLst>
      <p:ext uri="{BB962C8B-B14F-4D97-AF65-F5344CB8AC3E}">
        <p14:creationId xmlns:p14="http://schemas.microsoft.com/office/powerpoint/2010/main" val="27297257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Koppelvlakken</a:t>
            </a:r>
            <a:r>
              <a:rPr lang="en-US" dirty="0" smtClean="0"/>
              <a:t> BZM</a:t>
            </a:r>
            <a:endParaRPr lang="en-US" dirty="0"/>
          </a:p>
        </p:txBody>
      </p:sp>
      <p:sp>
        <p:nvSpPr>
          <p:cNvPr id="3" name="Content Placeholder 2"/>
          <p:cNvSpPr>
            <a:spLocks noGrp="1"/>
          </p:cNvSpPr>
          <p:nvPr>
            <p:ph idx="1"/>
          </p:nvPr>
        </p:nvSpPr>
        <p:spPr/>
        <p:txBody>
          <a:bodyPr/>
          <a:lstStyle/>
          <a:p>
            <a:r>
              <a:rPr lang="en-US" dirty="0" err="1" smtClean="0"/>
              <a:t>Vraag</a:t>
            </a:r>
            <a:r>
              <a:rPr lang="en-US" dirty="0" smtClean="0"/>
              <a:t> </a:t>
            </a:r>
            <a:r>
              <a:rPr lang="en-US" dirty="0" err="1" smtClean="0"/>
              <a:t>vanuit</a:t>
            </a:r>
            <a:r>
              <a:rPr lang="en-US" dirty="0" smtClean="0"/>
              <a:t> </a:t>
            </a:r>
            <a:r>
              <a:rPr lang="en-US" dirty="0" err="1" smtClean="0"/>
              <a:t>een</a:t>
            </a:r>
            <a:r>
              <a:rPr lang="en-US" dirty="0" smtClean="0"/>
              <a:t> </a:t>
            </a:r>
            <a:r>
              <a:rPr lang="en-US" dirty="0" err="1" smtClean="0"/>
              <a:t>aantal</a:t>
            </a:r>
            <a:r>
              <a:rPr lang="en-US" dirty="0" smtClean="0"/>
              <a:t> </a:t>
            </a:r>
            <a:r>
              <a:rPr lang="en-US" dirty="0" err="1" smtClean="0"/>
              <a:t>gemeenten</a:t>
            </a:r>
            <a:r>
              <a:rPr lang="en-US" dirty="0" smtClean="0"/>
              <a:t> </a:t>
            </a:r>
            <a:r>
              <a:rPr lang="en-US" dirty="0" err="1" smtClean="0"/>
              <a:t>voor</a:t>
            </a:r>
            <a:r>
              <a:rPr lang="en-US" dirty="0" smtClean="0"/>
              <a:t> </a:t>
            </a:r>
            <a:r>
              <a:rPr lang="en-US" dirty="0" err="1" smtClean="0"/>
              <a:t>standaardisatie</a:t>
            </a:r>
            <a:r>
              <a:rPr lang="en-US" dirty="0" smtClean="0"/>
              <a:t> </a:t>
            </a:r>
            <a:r>
              <a:rPr lang="en-US" dirty="0" err="1" smtClean="0"/>
              <a:t>koppelvlakken</a:t>
            </a:r>
            <a:r>
              <a:rPr lang="en-US" dirty="0" smtClean="0"/>
              <a:t> Burger </a:t>
            </a:r>
            <a:r>
              <a:rPr lang="en-US" dirty="0" err="1" smtClean="0"/>
              <a:t>Zaken</a:t>
            </a:r>
            <a:r>
              <a:rPr lang="en-US" dirty="0" smtClean="0"/>
              <a:t> modules</a:t>
            </a:r>
          </a:p>
          <a:p>
            <a:pPr lvl="1"/>
            <a:r>
              <a:rPr lang="en-US" dirty="0" err="1" smtClean="0"/>
              <a:t>O.a</a:t>
            </a:r>
            <a:r>
              <a:rPr lang="en-US" dirty="0" smtClean="0"/>
              <a:t>. </a:t>
            </a:r>
            <a:r>
              <a:rPr lang="en-US" dirty="0" err="1" smtClean="0"/>
              <a:t>koppelvlak</a:t>
            </a:r>
            <a:r>
              <a:rPr lang="en-US" dirty="0" smtClean="0"/>
              <a:t> met </a:t>
            </a:r>
            <a:r>
              <a:rPr lang="en-US" dirty="0" err="1" smtClean="0"/>
              <a:t>kassysteem</a:t>
            </a:r>
            <a:r>
              <a:rPr lang="en-US" dirty="0" smtClean="0"/>
              <a:t> </a:t>
            </a:r>
            <a:r>
              <a:rPr lang="en-US" dirty="0" err="1" smtClean="0"/>
              <a:t>klantgeleidingssysteem</a:t>
            </a:r>
            <a:endParaRPr lang="en-US" dirty="0" smtClean="0"/>
          </a:p>
          <a:p>
            <a:pPr lvl="1"/>
            <a:r>
              <a:rPr lang="en-US" dirty="0" smtClean="0"/>
              <a:t>Nu </a:t>
            </a:r>
            <a:r>
              <a:rPr lang="en-US" dirty="0" err="1" smtClean="0"/>
              <a:t>nog</a:t>
            </a:r>
            <a:r>
              <a:rPr lang="en-US" dirty="0" smtClean="0"/>
              <a:t> </a:t>
            </a:r>
            <a:r>
              <a:rPr lang="en-US" dirty="0" err="1" smtClean="0"/>
              <a:t>vaak</a:t>
            </a:r>
            <a:r>
              <a:rPr lang="en-US" dirty="0" smtClean="0"/>
              <a:t> </a:t>
            </a:r>
            <a:r>
              <a:rPr lang="en-US" dirty="0" err="1" smtClean="0"/>
              <a:t>maatwerk</a:t>
            </a:r>
            <a:endParaRPr lang="en-US" dirty="0" smtClean="0"/>
          </a:p>
          <a:p>
            <a:r>
              <a:rPr lang="en-US" dirty="0" err="1" smtClean="0"/>
              <a:t>Vraag</a:t>
            </a:r>
            <a:r>
              <a:rPr lang="en-US" dirty="0" smtClean="0"/>
              <a:t> breed </a:t>
            </a:r>
            <a:r>
              <a:rPr lang="en-US" dirty="0" err="1" smtClean="0"/>
              <a:t>uitgezet</a:t>
            </a:r>
            <a:r>
              <a:rPr lang="en-US" dirty="0" smtClean="0"/>
              <a:t> </a:t>
            </a:r>
            <a:r>
              <a:rPr lang="en-US" dirty="0" err="1" smtClean="0"/>
              <a:t>bij</a:t>
            </a:r>
            <a:r>
              <a:rPr lang="en-US" dirty="0" smtClean="0"/>
              <a:t> img100k+, mid-office community en VIAG</a:t>
            </a:r>
          </a:p>
          <a:p>
            <a:r>
              <a:rPr lang="en-US" dirty="0" err="1" smtClean="0"/>
              <a:t>Positieve</a:t>
            </a:r>
            <a:r>
              <a:rPr lang="en-US" dirty="0" smtClean="0"/>
              <a:t> response van </a:t>
            </a:r>
            <a:r>
              <a:rPr lang="en-US" dirty="0" err="1" smtClean="0"/>
              <a:t>veel</a:t>
            </a:r>
            <a:r>
              <a:rPr lang="en-US" dirty="0" smtClean="0"/>
              <a:t> </a:t>
            </a:r>
            <a:r>
              <a:rPr lang="en-US" dirty="0" err="1" smtClean="0"/>
              <a:t>gemeente</a:t>
            </a:r>
            <a:r>
              <a:rPr lang="en-US" dirty="0" smtClean="0"/>
              <a:t> en </a:t>
            </a:r>
            <a:r>
              <a:rPr lang="en-US" dirty="0" err="1" smtClean="0"/>
              <a:t>Dimpact</a:t>
            </a:r>
            <a:endParaRPr lang="en-US" dirty="0" smtClean="0"/>
          </a:p>
          <a:p>
            <a:r>
              <a:rPr lang="en-US" dirty="0" err="1" smtClean="0"/>
              <a:t>Operatie</a:t>
            </a:r>
            <a:r>
              <a:rPr lang="en-US" dirty="0" smtClean="0"/>
              <a:t> BRP </a:t>
            </a:r>
            <a:r>
              <a:rPr lang="en-US" dirty="0" err="1" smtClean="0"/>
              <a:t>gaat</a:t>
            </a:r>
            <a:r>
              <a:rPr lang="en-US" dirty="0" smtClean="0"/>
              <a:t> </a:t>
            </a:r>
            <a:r>
              <a:rPr lang="en-US" dirty="0" err="1" smtClean="0"/>
              <a:t>dit</a:t>
            </a:r>
            <a:r>
              <a:rPr lang="en-US" dirty="0" smtClean="0"/>
              <a:t> </a:t>
            </a:r>
            <a:r>
              <a:rPr lang="en-US" dirty="0" err="1" smtClean="0"/>
              <a:t>waarschijnlijk</a:t>
            </a:r>
            <a:r>
              <a:rPr lang="en-US" dirty="0" smtClean="0"/>
              <a:t> </a:t>
            </a:r>
            <a:r>
              <a:rPr lang="en-US" dirty="0" err="1" smtClean="0"/>
              <a:t>binnenkort</a:t>
            </a:r>
            <a:r>
              <a:rPr lang="en-US" dirty="0" smtClean="0"/>
              <a:t> </a:t>
            </a:r>
            <a:r>
              <a:rPr lang="en-US" dirty="0" err="1" smtClean="0"/>
              <a:t>opstarten</a:t>
            </a:r>
            <a:endParaRPr lang="en-US" dirty="0"/>
          </a:p>
        </p:txBody>
      </p:sp>
    </p:spTree>
    <p:extLst>
      <p:ext uri="{BB962C8B-B14F-4D97-AF65-F5344CB8AC3E}">
        <p14:creationId xmlns:p14="http://schemas.microsoft.com/office/powerpoint/2010/main" val="1755247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Vragen</a:t>
            </a:r>
            <a:r>
              <a:rPr lang="en-US" dirty="0" smtClean="0"/>
              <a:t>?</a:t>
            </a:r>
            <a:endParaRPr lang="en-US" dirty="0"/>
          </a:p>
        </p:txBody>
      </p:sp>
      <p:sp>
        <p:nvSpPr>
          <p:cNvPr id="3" name="Content Placeholder 2"/>
          <p:cNvSpPr>
            <a:spLocks noGrp="1"/>
          </p:cNvSpPr>
          <p:nvPr>
            <p:ph idx="1"/>
          </p:nvPr>
        </p:nvSpPr>
        <p:spPr/>
        <p:txBody>
          <a:bodyPr/>
          <a:lstStyle/>
          <a:p>
            <a:pPr marL="0" indent="0" algn="ctr">
              <a:buNone/>
            </a:pPr>
            <a:endParaRPr lang="en-US" sz="9600" dirty="0" smtClean="0"/>
          </a:p>
          <a:p>
            <a:pPr marL="0" indent="0" algn="ctr">
              <a:buNone/>
            </a:pPr>
            <a:r>
              <a:rPr lang="en-US" sz="9600" dirty="0" smtClean="0"/>
              <a:t>?</a:t>
            </a:r>
          </a:p>
          <a:p>
            <a:pPr marL="0" indent="0" algn="ctr">
              <a:buNone/>
            </a:pPr>
            <a:endParaRPr lang="en-US" sz="1400" dirty="0"/>
          </a:p>
        </p:txBody>
      </p:sp>
    </p:spTree>
    <p:extLst>
      <p:ext uri="{BB962C8B-B14F-4D97-AF65-F5344CB8AC3E}">
        <p14:creationId xmlns:p14="http://schemas.microsoft.com/office/powerpoint/2010/main" val="411992893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King PowerPointsjabloon V3">
  <a:themeElements>
    <a:clrScheme name="King">
      <a:dk1>
        <a:sysClr val="windowText" lastClr="000000"/>
      </a:dk1>
      <a:lt1>
        <a:srgbClr val="FFFFFF"/>
      </a:lt1>
      <a:dk2>
        <a:srgbClr val="003359"/>
      </a:dk2>
      <a:lt2>
        <a:srgbClr val="FFFFFF"/>
      </a:lt2>
      <a:accent1>
        <a:srgbClr val="DD4814"/>
      </a:accent1>
      <a:accent2>
        <a:srgbClr val="009FDA"/>
      </a:accent2>
      <a:accent3>
        <a:srgbClr val="003359"/>
      </a:accent3>
      <a:accent4>
        <a:srgbClr val="E3AB82"/>
      </a:accent4>
      <a:accent5>
        <a:srgbClr val="9BCDF2"/>
      </a:accent5>
      <a:accent6>
        <a:srgbClr val="7D90B4"/>
      </a:accent6>
      <a:hlink>
        <a:srgbClr val="DD4814"/>
      </a:hlink>
      <a:folHlink>
        <a:srgbClr val="800080"/>
      </a:folHlink>
    </a:clrScheme>
    <a:fontScheme name="King">
      <a:majorFont>
        <a:latin typeface="Verdana"/>
        <a:ea typeface="ＭＳ Ｐゴシック"/>
        <a:cs typeface="Arial"/>
      </a:majorFont>
      <a:minorFont>
        <a:latin typeface="Verdana"/>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2400" b="0" i="0" u="none" strike="noStrike" cap="none" normalizeH="0" baseline="0" dirty="0" err="1" smtClean="0">
            <a:ln>
              <a:noFill/>
            </a:ln>
            <a:solidFill>
              <a:schemeClr val="bg1"/>
            </a:solidFill>
            <a:effectLst/>
            <a:latin typeface="Arial" charset="0"/>
            <a:ea typeface="ＭＳ Ｐゴシック"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a:ln>
              <a:noFill/>
            </a:ln>
            <a:solidFill>
              <a:srgbClr val="000000"/>
            </a:solidFill>
            <a:effectLst/>
            <a:latin typeface="Arial" charset="0"/>
            <a:ea typeface="ＭＳ Ｐゴシック" charset="0"/>
            <a:cs typeface="Arial" charset="0"/>
          </a:defRPr>
        </a:defPPr>
      </a:lstStyle>
    </a:ln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King PowerPointsjabloon V3</Template>
  <TotalTime>39687</TotalTime>
  <Words>375</Words>
  <Application>Microsoft Macintosh PowerPoint</Application>
  <PresentationFormat>On-screen Show (4:3)</PresentationFormat>
  <Paragraphs>58</Paragraphs>
  <Slides>9</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King PowerPointsjabloon V3</vt:lpstr>
      <vt:lpstr>Microsoft Word Document</vt:lpstr>
      <vt:lpstr>Presentatie BRP &amp; StUF Regiegroep 4 december-2013 Frank Terpstra</vt:lpstr>
      <vt:lpstr>Overzicht</vt:lpstr>
      <vt:lpstr>Wat vooraf ging</vt:lpstr>
      <vt:lpstr>Voorstel aan de Stuurgroep</vt:lpstr>
      <vt:lpstr>Wat houd dit in voor gemeenten?</vt:lpstr>
      <vt:lpstr>Besluit stuurgroep</vt:lpstr>
      <vt:lpstr>BRP &amp; RSGB</vt:lpstr>
      <vt:lpstr>Koppelvlakken BZM</vt:lpstr>
      <vt:lpstr>Vragen?</vt:lpstr>
    </vt:vector>
  </TitlesOfParts>
  <Company>Vereniging Nederlandse Gemeenten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kaper_h</dc:creator>
  <cp:lastModifiedBy>Frank Terpstra</cp:lastModifiedBy>
  <cp:revision>44</cp:revision>
  <dcterms:created xsi:type="dcterms:W3CDTF">2013-05-30T11:48:15Z</dcterms:created>
  <dcterms:modified xsi:type="dcterms:W3CDTF">2013-12-04T10:16:34Z</dcterms:modified>
</cp:coreProperties>
</file>